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1" r:id="rId6"/>
    <p:sldMasterId id="214748367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Lst>
  <p:sldSz cy="5143500" cx="9144000"/>
  <p:notesSz cx="6858000" cy="9144000"/>
  <p:embeddedFontLst>
    <p:embeddedFont>
      <p:font typeface="Comfortaa Light"/>
      <p:regular r:id="rId38"/>
      <p:bold r:id="rId39"/>
    </p:embeddedFont>
    <p:embeddedFont>
      <p:font typeface="Amatic SC"/>
      <p:regular r:id="rId40"/>
      <p:bold r:id="rId41"/>
    </p:embeddedFont>
    <p:embeddedFont>
      <p:font typeface="Source Code Pro"/>
      <p:regular r:id="rId42"/>
      <p:bold r:id="rId43"/>
      <p:italic r:id="rId44"/>
      <p:boldItalic r:id="rId45"/>
    </p:embeddedFont>
    <p:embeddedFont>
      <p:font typeface="Gill Sans"/>
      <p:regular r:id="rId46"/>
      <p:bold r:id="rId47"/>
    </p:embeddedFont>
    <p:embeddedFont>
      <p:font typeface="Comfortaa"/>
      <p:regular r:id="rId48"/>
      <p:bold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50" roundtripDataSignature="AMtx7mjI6HAMko5mZWj1NWqJ5O1uAOU/9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5D36D62-23F2-4C07-B98B-10E459558BAC}">
  <a:tblStyle styleId="{D5D36D62-23F2-4C07-B98B-10E459558BAC}"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AmaticSC-regular.fntdata"/><Relationship Id="rId42" Type="http://schemas.openxmlformats.org/officeDocument/2006/relationships/font" Target="fonts/SourceCodePro-regular.fntdata"/><Relationship Id="rId41" Type="http://schemas.openxmlformats.org/officeDocument/2006/relationships/font" Target="fonts/AmaticSC-bold.fntdata"/><Relationship Id="rId44" Type="http://schemas.openxmlformats.org/officeDocument/2006/relationships/font" Target="fonts/SourceCodePro-italic.fntdata"/><Relationship Id="rId43" Type="http://schemas.openxmlformats.org/officeDocument/2006/relationships/font" Target="fonts/SourceCodePro-bold.fntdata"/><Relationship Id="rId46" Type="http://schemas.openxmlformats.org/officeDocument/2006/relationships/font" Target="fonts/GillSans-regular.fntdata"/><Relationship Id="rId45" Type="http://schemas.openxmlformats.org/officeDocument/2006/relationships/font" Target="fonts/SourceCodePro-bold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font" Target="fonts/Comfortaa-regular.fntdata"/><Relationship Id="rId47" Type="http://schemas.openxmlformats.org/officeDocument/2006/relationships/font" Target="fonts/GillSans-bold.fntdata"/><Relationship Id="rId49" Type="http://schemas.openxmlformats.org/officeDocument/2006/relationships/font" Target="fonts/Comfortaa-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font" Target="fonts/ComfortaaLight-bold.fntdata"/><Relationship Id="rId38" Type="http://schemas.openxmlformats.org/officeDocument/2006/relationships/font" Target="fonts/ComfortaaLight-regular.fntdata"/><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0" Type="http://customschemas.google.com/relationships/presentationmetadata" Target="metadata"/><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 name="Google Shape;18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 name="Google Shape;284;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2" name="Google Shape;302;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9" name="Google Shape;309;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6" name="Google Shape;31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4" name="Google Shape;324;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2" name="Google Shape;332;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8" name="Google Shape;338;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4" name="Google Shape;344;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3" name="Google Shape;353;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3" name="Google Shape;363;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 name="Google Shape;19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nl-NL" sz="1200"/>
              <a:t>Van Veldekekade 12, 5216 KS  te Den Bosch</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2" name="Google Shape;372;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9" name="Google Shape;379;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6" name="Google Shape;386;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4" name="Google Shape;394;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3" name="Google Shape;403;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1" name="Google Shape;411;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1" name="Google Shape;421;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2" name="Google Shape;432;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8" name="Google Shape;438;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4" name="Google Shape;444;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 name="Google Shape;20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1" name="Google Shape;21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 name="Google Shape;22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 name="Google Shape;22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4" name="Google Shape;24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1" name="Google Shape;261;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8" name="Google Shape;26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31"/>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31"/>
          <p:cNvSpPr txBox="1"/>
          <p:nvPr>
            <p:ph type="ctrTitle"/>
          </p:nvPr>
        </p:nvSpPr>
        <p:spPr>
          <a:xfrm>
            <a:off x="311700" y="392150"/>
            <a:ext cx="8520600" cy="2690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8000"/>
              <a:buNone/>
              <a:defRPr sz="8000"/>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p:txBody>
      </p:sp>
      <p:sp>
        <p:nvSpPr>
          <p:cNvPr id="12" name="Google Shape;12;p31"/>
          <p:cNvSpPr txBox="1"/>
          <p:nvPr>
            <p:ph idx="1" type="subTitle"/>
          </p:nvPr>
        </p:nvSpPr>
        <p:spPr>
          <a:xfrm>
            <a:off x="311700" y="3890400"/>
            <a:ext cx="8520600" cy="706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2100"/>
              <a:buNone/>
              <a:defRPr b="1" sz="2100">
                <a:solidFill>
                  <a:schemeClr val="accent1"/>
                </a:solidFill>
              </a:defRPr>
            </a:lvl1pPr>
            <a:lvl2pPr lvl="1" algn="ctr">
              <a:lnSpc>
                <a:spcPct val="100000"/>
              </a:lnSpc>
              <a:spcBef>
                <a:spcPts val="0"/>
              </a:spcBef>
              <a:spcAft>
                <a:spcPts val="0"/>
              </a:spcAft>
              <a:buClr>
                <a:schemeClr val="accent1"/>
              </a:buClr>
              <a:buSzPts val="2100"/>
              <a:buNone/>
              <a:defRPr b="1" sz="2100">
                <a:solidFill>
                  <a:schemeClr val="accent1"/>
                </a:solidFill>
              </a:defRPr>
            </a:lvl2pPr>
            <a:lvl3pPr lvl="2" algn="ctr">
              <a:lnSpc>
                <a:spcPct val="100000"/>
              </a:lnSpc>
              <a:spcBef>
                <a:spcPts val="0"/>
              </a:spcBef>
              <a:spcAft>
                <a:spcPts val="0"/>
              </a:spcAft>
              <a:buClr>
                <a:schemeClr val="accent1"/>
              </a:buClr>
              <a:buSzPts val="2100"/>
              <a:buNone/>
              <a:defRPr b="1" sz="2100">
                <a:solidFill>
                  <a:schemeClr val="accent1"/>
                </a:solidFill>
              </a:defRPr>
            </a:lvl3pPr>
            <a:lvl4pPr lvl="3" algn="ctr">
              <a:lnSpc>
                <a:spcPct val="100000"/>
              </a:lnSpc>
              <a:spcBef>
                <a:spcPts val="0"/>
              </a:spcBef>
              <a:spcAft>
                <a:spcPts val="0"/>
              </a:spcAft>
              <a:buClr>
                <a:schemeClr val="accent1"/>
              </a:buClr>
              <a:buSzPts val="2100"/>
              <a:buNone/>
              <a:defRPr b="1" sz="2100">
                <a:solidFill>
                  <a:schemeClr val="accent1"/>
                </a:solidFill>
              </a:defRPr>
            </a:lvl4pPr>
            <a:lvl5pPr lvl="4" algn="ctr">
              <a:lnSpc>
                <a:spcPct val="100000"/>
              </a:lnSpc>
              <a:spcBef>
                <a:spcPts val="0"/>
              </a:spcBef>
              <a:spcAft>
                <a:spcPts val="0"/>
              </a:spcAft>
              <a:buClr>
                <a:schemeClr val="accent1"/>
              </a:buClr>
              <a:buSzPts val="2100"/>
              <a:buNone/>
              <a:defRPr b="1" sz="2100">
                <a:solidFill>
                  <a:schemeClr val="accent1"/>
                </a:solidFill>
              </a:defRPr>
            </a:lvl5pPr>
            <a:lvl6pPr lvl="5" algn="ctr">
              <a:lnSpc>
                <a:spcPct val="100000"/>
              </a:lnSpc>
              <a:spcBef>
                <a:spcPts val="0"/>
              </a:spcBef>
              <a:spcAft>
                <a:spcPts val="0"/>
              </a:spcAft>
              <a:buClr>
                <a:schemeClr val="accent1"/>
              </a:buClr>
              <a:buSzPts val="2100"/>
              <a:buNone/>
              <a:defRPr b="1" sz="2100">
                <a:solidFill>
                  <a:schemeClr val="accent1"/>
                </a:solidFill>
              </a:defRPr>
            </a:lvl6pPr>
            <a:lvl7pPr lvl="6" algn="ctr">
              <a:lnSpc>
                <a:spcPct val="100000"/>
              </a:lnSpc>
              <a:spcBef>
                <a:spcPts val="0"/>
              </a:spcBef>
              <a:spcAft>
                <a:spcPts val="0"/>
              </a:spcAft>
              <a:buClr>
                <a:schemeClr val="accent1"/>
              </a:buClr>
              <a:buSzPts val="2100"/>
              <a:buNone/>
              <a:defRPr b="1" sz="2100">
                <a:solidFill>
                  <a:schemeClr val="accent1"/>
                </a:solidFill>
              </a:defRPr>
            </a:lvl7pPr>
            <a:lvl8pPr lvl="7" algn="ctr">
              <a:lnSpc>
                <a:spcPct val="100000"/>
              </a:lnSpc>
              <a:spcBef>
                <a:spcPts val="0"/>
              </a:spcBef>
              <a:spcAft>
                <a:spcPts val="0"/>
              </a:spcAft>
              <a:buClr>
                <a:schemeClr val="accent1"/>
              </a:buClr>
              <a:buSzPts val="2100"/>
              <a:buNone/>
              <a:defRPr b="1" sz="2100">
                <a:solidFill>
                  <a:schemeClr val="accent1"/>
                </a:solidFill>
              </a:defRPr>
            </a:lvl8pPr>
            <a:lvl9pPr lvl="8"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13" name="Google Shape;13;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42"/>
          <p:cNvSpPr txBox="1"/>
          <p:nvPr>
            <p:ph hasCustomPrompt="1" type="title"/>
          </p:nvPr>
        </p:nvSpPr>
        <p:spPr>
          <a:xfrm>
            <a:off x="311700" y="1240275"/>
            <a:ext cx="8520600" cy="1981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12000"/>
              <a:buNone/>
              <a:defRPr sz="12000">
                <a:solidFill>
                  <a:schemeClr val="lt1"/>
                </a:solidFill>
                <a:highlight>
                  <a:schemeClr val="accent1"/>
                </a:highlight>
              </a:defRPr>
            </a:lvl1pPr>
            <a:lvl2pPr lvl="1" algn="ctr">
              <a:lnSpc>
                <a:spcPct val="100000"/>
              </a:lnSpc>
              <a:spcBef>
                <a:spcPts val="0"/>
              </a:spcBef>
              <a:spcAft>
                <a:spcPts val="0"/>
              </a:spcAft>
              <a:buClr>
                <a:schemeClr val="lt1"/>
              </a:buClr>
              <a:buSzPts val="12000"/>
              <a:buNone/>
              <a:defRPr sz="12000">
                <a:solidFill>
                  <a:schemeClr val="lt1"/>
                </a:solidFill>
                <a:highlight>
                  <a:schemeClr val="accent1"/>
                </a:highlight>
              </a:defRPr>
            </a:lvl2pPr>
            <a:lvl3pPr lvl="2" algn="ctr">
              <a:lnSpc>
                <a:spcPct val="100000"/>
              </a:lnSpc>
              <a:spcBef>
                <a:spcPts val="0"/>
              </a:spcBef>
              <a:spcAft>
                <a:spcPts val="0"/>
              </a:spcAft>
              <a:buClr>
                <a:schemeClr val="lt1"/>
              </a:buClr>
              <a:buSzPts val="12000"/>
              <a:buNone/>
              <a:defRPr sz="12000">
                <a:solidFill>
                  <a:schemeClr val="lt1"/>
                </a:solidFill>
                <a:highlight>
                  <a:schemeClr val="accent1"/>
                </a:highlight>
              </a:defRPr>
            </a:lvl3pPr>
            <a:lvl4pPr lvl="3" algn="ctr">
              <a:lnSpc>
                <a:spcPct val="100000"/>
              </a:lnSpc>
              <a:spcBef>
                <a:spcPts val="0"/>
              </a:spcBef>
              <a:spcAft>
                <a:spcPts val="0"/>
              </a:spcAft>
              <a:buClr>
                <a:schemeClr val="lt1"/>
              </a:buClr>
              <a:buSzPts val="12000"/>
              <a:buNone/>
              <a:defRPr sz="12000">
                <a:solidFill>
                  <a:schemeClr val="lt1"/>
                </a:solidFill>
                <a:highlight>
                  <a:schemeClr val="accent1"/>
                </a:highlight>
              </a:defRPr>
            </a:lvl4pPr>
            <a:lvl5pPr lvl="4" algn="ctr">
              <a:lnSpc>
                <a:spcPct val="100000"/>
              </a:lnSpc>
              <a:spcBef>
                <a:spcPts val="0"/>
              </a:spcBef>
              <a:spcAft>
                <a:spcPts val="0"/>
              </a:spcAft>
              <a:buClr>
                <a:schemeClr val="lt1"/>
              </a:buClr>
              <a:buSzPts val="12000"/>
              <a:buNone/>
              <a:defRPr sz="12000">
                <a:solidFill>
                  <a:schemeClr val="lt1"/>
                </a:solidFill>
                <a:highlight>
                  <a:schemeClr val="accent1"/>
                </a:highlight>
              </a:defRPr>
            </a:lvl5pPr>
            <a:lvl6pPr lvl="5" algn="ctr">
              <a:lnSpc>
                <a:spcPct val="100000"/>
              </a:lnSpc>
              <a:spcBef>
                <a:spcPts val="0"/>
              </a:spcBef>
              <a:spcAft>
                <a:spcPts val="0"/>
              </a:spcAft>
              <a:buClr>
                <a:schemeClr val="lt1"/>
              </a:buClr>
              <a:buSzPts val="12000"/>
              <a:buNone/>
              <a:defRPr sz="12000">
                <a:solidFill>
                  <a:schemeClr val="lt1"/>
                </a:solidFill>
                <a:highlight>
                  <a:schemeClr val="accent1"/>
                </a:highlight>
              </a:defRPr>
            </a:lvl6pPr>
            <a:lvl7pPr lvl="6" algn="ctr">
              <a:lnSpc>
                <a:spcPct val="100000"/>
              </a:lnSpc>
              <a:spcBef>
                <a:spcPts val="0"/>
              </a:spcBef>
              <a:spcAft>
                <a:spcPts val="0"/>
              </a:spcAft>
              <a:buClr>
                <a:schemeClr val="lt1"/>
              </a:buClr>
              <a:buSzPts val="12000"/>
              <a:buNone/>
              <a:defRPr sz="12000">
                <a:solidFill>
                  <a:schemeClr val="lt1"/>
                </a:solidFill>
                <a:highlight>
                  <a:schemeClr val="accent1"/>
                </a:highlight>
              </a:defRPr>
            </a:lvl7pPr>
            <a:lvl8pPr lvl="7" algn="ctr">
              <a:lnSpc>
                <a:spcPct val="100000"/>
              </a:lnSpc>
              <a:spcBef>
                <a:spcPts val="0"/>
              </a:spcBef>
              <a:spcAft>
                <a:spcPts val="0"/>
              </a:spcAft>
              <a:buClr>
                <a:schemeClr val="lt1"/>
              </a:buClr>
              <a:buSzPts val="12000"/>
              <a:buNone/>
              <a:defRPr sz="12000">
                <a:solidFill>
                  <a:schemeClr val="lt1"/>
                </a:solidFill>
                <a:highlight>
                  <a:schemeClr val="accent1"/>
                </a:highlight>
              </a:defRPr>
            </a:lvl8pPr>
            <a:lvl9pPr lvl="8" algn="ctr">
              <a:lnSpc>
                <a:spcPct val="100000"/>
              </a:lnSpc>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42"/>
          <p:cNvSpPr txBox="1"/>
          <p:nvPr>
            <p:ph idx="1" type="body"/>
          </p:nvPr>
        </p:nvSpPr>
        <p:spPr>
          <a:xfrm>
            <a:off x="311700" y="33046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Clr>
                <a:schemeClr val="accent1"/>
              </a:buClr>
              <a:buSzPts val="1800"/>
              <a:buChar char="●"/>
              <a:defRPr>
                <a:solidFill>
                  <a:schemeClr val="accent1"/>
                </a:solidFill>
                <a:highlight>
                  <a:schemeClr val="dk1"/>
                </a:highlight>
              </a:defRPr>
            </a:lvl1pPr>
            <a:lvl2pPr indent="-317500" lvl="1" marL="914400" algn="ctr">
              <a:lnSpc>
                <a:spcPct val="115000"/>
              </a:lnSpc>
              <a:spcBef>
                <a:spcPts val="1600"/>
              </a:spcBef>
              <a:spcAft>
                <a:spcPts val="0"/>
              </a:spcAft>
              <a:buClr>
                <a:schemeClr val="accent1"/>
              </a:buClr>
              <a:buSzPts val="1400"/>
              <a:buChar char="○"/>
              <a:defRPr>
                <a:solidFill>
                  <a:schemeClr val="accent1"/>
                </a:solidFill>
                <a:highlight>
                  <a:schemeClr val="dk1"/>
                </a:highlight>
              </a:defRPr>
            </a:lvl2pPr>
            <a:lvl3pPr indent="-317500" lvl="2" marL="1371600" algn="ctr">
              <a:lnSpc>
                <a:spcPct val="115000"/>
              </a:lnSpc>
              <a:spcBef>
                <a:spcPts val="1600"/>
              </a:spcBef>
              <a:spcAft>
                <a:spcPts val="0"/>
              </a:spcAft>
              <a:buClr>
                <a:schemeClr val="accent1"/>
              </a:buClr>
              <a:buSzPts val="1400"/>
              <a:buChar char="■"/>
              <a:defRPr>
                <a:solidFill>
                  <a:schemeClr val="accent1"/>
                </a:solidFill>
                <a:highlight>
                  <a:schemeClr val="dk1"/>
                </a:highlight>
              </a:defRPr>
            </a:lvl3pPr>
            <a:lvl4pPr indent="-317500" lvl="3" marL="1828800" algn="ctr">
              <a:lnSpc>
                <a:spcPct val="115000"/>
              </a:lnSpc>
              <a:spcBef>
                <a:spcPts val="1600"/>
              </a:spcBef>
              <a:spcAft>
                <a:spcPts val="0"/>
              </a:spcAft>
              <a:buClr>
                <a:schemeClr val="accent1"/>
              </a:buClr>
              <a:buSzPts val="1400"/>
              <a:buChar char="●"/>
              <a:defRPr>
                <a:solidFill>
                  <a:schemeClr val="accent1"/>
                </a:solidFill>
                <a:highlight>
                  <a:schemeClr val="dk1"/>
                </a:highlight>
              </a:defRPr>
            </a:lvl4pPr>
            <a:lvl5pPr indent="-317500" lvl="4" marL="2286000" algn="ctr">
              <a:lnSpc>
                <a:spcPct val="115000"/>
              </a:lnSpc>
              <a:spcBef>
                <a:spcPts val="1600"/>
              </a:spcBef>
              <a:spcAft>
                <a:spcPts val="0"/>
              </a:spcAft>
              <a:buClr>
                <a:schemeClr val="accent1"/>
              </a:buClr>
              <a:buSzPts val="1400"/>
              <a:buChar char="○"/>
              <a:defRPr>
                <a:solidFill>
                  <a:schemeClr val="accent1"/>
                </a:solidFill>
                <a:highlight>
                  <a:schemeClr val="dk1"/>
                </a:highlight>
              </a:defRPr>
            </a:lvl5pPr>
            <a:lvl6pPr indent="-317500" lvl="5" marL="2743200" algn="ctr">
              <a:lnSpc>
                <a:spcPct val="115000"/>
              </a:lnSpc>
              <a:spcBef>
                <a:spcPts val="1600"/>
              </a:spcBef>
              <a:spcAft>
                <a:spcPts val="0"/>
              </a:spcAft>
              <a:buClr>
                <a:schemeClr val="accent1"/>
              </a:buClr>
              <a:buSzPts val="1400"/>
              <a:buChar char="■"/>
              <a:defRPr>
                <a:solidFill>
                  <a:schemeClr val="accent1"/>
                </a:solidFill>
                <a:highlight>
                  <a:schemeClr val="dk1"/>
                </a:highlight>
              </a:defRPr>
            </a:lvl6pPr>
            <a:lvl7pPr indent="-317500" lvl="6" marL="3200400" algn="ctr">
              <a:lnSpc>
                <a:spcPct val="115000"/>
              </a:lnSpc>
              <a:spcBef>
                <a:spcPts val="1600"/>
              </a:spcBef>
              <a:spcAft>
                <a:spcPts val="0"/>
              </a:spcAft>
              <a:buClr>
                <a:schemeClr val="accent1"/>
              </a:buClr>
              <a:buSzPts val="1400"/>
              <a:buChar char="●"/>
              <a:defRPr>
                <a:solidFill>
                  <a:schemeClr val="accent1"/>
                </a:solidFill>
                <a:highlight>
                  <a:schemeClr val="dk1"/>
                </a:highlight>
              </a:defRPr>
            </a:lvl7pPr>
            <a:lvl8pPr indent="-317500" lvl="7" marL="3657600" algn="ctr">
              <a:lnSpc>
                <a:spcPct val="115000"/>
              </a:lnSpc>
              <a:spcBef>
                <a:spcPts val="1600"/>
              </a:spcBef>
              <a:spcAft>
                <a:spcPts val="0"/>
              </a:spcAft>
              <a:buClr>
                <a:schemeClr val="accent1"/>
              </a:buClr>
              <a:buSzPts val="1400"/>
              <a:buChar char="○"/>
              <a:defRPr>
                <a:solidFill>
                  <a:schemeClr val="accent1"/>
                </a:solidFill>
                <a:highlight>
                  <a:schemeClr val="dk1"/>
                </a:highlight>
              </a:defRPr>
            </a:lvl8pPr>
            <a:lvl9pPr indent="-317500" lvl="8" marL="4114800" algn="ctr">
              <a:lnSpc>
                <a:spcPct val="115000"/>
              </a:lnSpc>
              <a:spcBef>
                <a:spcPts val="1600"/>
              </a:spcBef>
              <a:spcAft>
                <a:spcPts val="1600"/>
              </a:spcAft>
              <a:buClr>
                <a:schemeClr val="accent1"/>
              </a:buClr>
              <a:buSzPts val="1400"/>
              <a:buChar char="■"/>
              <a:defRPr>
                <a:solidFill>
                  <a:schemeClr val="accent1"/>
                </a:solidFill>
                <a:highlight>
                  <a:schemeClr val="dk1"/>
                </a:highlight>
              </a:defRPr>
            </a:lvl9pPr>
          </a:lstStyle>
          <a:p/>
        </p:txBody>
      </p:sp>
      <p:sp>
        <p:nvSpPr>
          <p:cNvPr id="49" name="Google Shape;49;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object" type="obj">
  <p:cSld name="OBJECT">
    <p:spTree>
      <p:nvGrpSpPr>
        <p:cNvPr id="52" name="Shape 52"/>
        <p:cNvGrpSpPr/>
        <p:nvPr/>
      </p:nvGrpSpPr>
      <p:grpSpPr>
        <a:xfrm>
          <a:off x="0" y="0"/>
          <a:ext cx="0" cy="0"/>
          <a:chOff x="0" y="0"/>
          <a:chExt cx="0" cy="0"/>
        </a:xfrm>
      </p:grpSpPr>
      <p:sp>
        <p:nvSpPr>
          <p:cNvPr id="53" name="Google Shape;53;p44"/>
          <p:cNvSpPr txBox="1"/>
          <p:nvPr>
            <p:ph type="title"/>
          </p:nvPr>
        </p:nvSpPr>
        <p:spPr>
          <a:xfrm>
            <a:off x="1673352" y="723519"/>
            <a:ext cx="5797500" cy="891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Autofit/>
          </a:bodyPr>
          <a:lstStyle>
            <a:lvl1pPr lvl="0" algn="ctr">
              <a:lnSpc>
                <a:spcPct val="90000"/>
              </a:lnSpc>
              <a:spcBef>
                <a:spcPts val="0"/>
              </a:spcBef>
              <a:spcAft>
                <a:spcPts val="0"/>
              </a:spcAft>
              <a:buClr>
                <a:srgbClr val="262626"/>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4" name="Google Shape;54;p44"/>
          <p:cNvSpPr txBox="1"/>
          <p:nvPr>
            <p:ph idx="1" type="body"/>
          </p:nvPr>
        </p:nvSpPr>
        <p:spPr>
          <a:xfrm>
            <a:off x="1673352" y="1978533"/>
            <a:ext cx="5797500" cy="23265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800"/>
              </a:spcBef>
              <a:spcAft>
                <a:spcPts val="0"/>
              </a:spcAft>
              <a:buSzPts val="1400"/>
              <a:buChar char="•"/>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00000"/>
              </a:lnSpc>
              <a:spcBef>
                <a:spcPts val="800"/>
              </a:spcBef>
              <a:spcAft>
                <a:spcPts val="0"/>
              </a:spcAft>
              <a:buSzPts val="1400"/>
              <a:buChar char="•"/>
              <a:defRPr/>
            </a:lvl5pPr>
            <a:lvl6pPr indent="-317500" lvl="5" marL="2743200" algn="l">
              <a:lnSpc>
                <a:spcPct val="100000"/>
              </a:lnSpc>
              <a:spcBef>
                <a:spcPts val="800"/>
              </a:spcBef>
              <a:spcAft>
                <a:spcPts val="0"/>
              </a:spcAft>
              <a:buSzPts val="1400"/>
              <a:buChar char="•"/>
              <a:defRPr/>
            </a:lvl6pPr>
            <a:lvl7pPr indent="-317500" lvl="6" marL="3200400" algn="l">
              <a:lnSpc>
                <a:spcPct val="100000"/>
              </a:lnSpc>
              <a:spcBef>
                <a:spcPts val="800"/>
              </a:spcBef>
              <a:spcAft>
                <a:spcPts val="0"/>
              </a:spcAft>
              <a:buSzPts val="1400"/>
              <a:buChar char="•"/>
              <a:defRPr/>
            </a:lvl7pPr>
            <a:lvl8pPr indent="-317500" lvl="7" marL="3657600" algn="l">
              <a:lnSpc>
                <a:spcPct val="100000"/>
              </a:lnSpc>
              <a:spcBef>
                <a:spcPts val="800"/>
              </a:spcBef>
              <a:spcAft>
                <a:spcPts val="0"/>
              </a:spcAft>
              <a:buSzPts val="1400"/>
              <a:buChar char="•"/>
              <a:defRPr/>
            </a:lvl8pPr>
            <a:lvl9pPr indent="-317500" lvl="8" marL="4114800" algn="l">
              <a:lnSpc>
                <a:spcPct val="100000"/>
              </a:lnSpc>
              <a:spcBef>
                <a:spcPts val="800"/>
              </a:spcBef>
              <a:spcAft>
                <a:spcPts val="0"/>
              </a:spcAft>
              <a:buSzPts val="1400"/>
              <a:buChar char="•"/>
              <a:defRPr/>
            </a:lvl9pPr>
          </a:lstStyle>
          <a:p/>
        </p:txBody>
      </p:sp>
      <p:sp>
        <p:nvSpPr>
          <p:cNvPr id="55" name="Google Shape;55;p44"/>
          <p:cNvSpPr txBox="1"/>
          <p:nvPr>
            <p:ph idx="10" type="dt"/>
          </p:nvPr>
        </p:nvSpPr>
        <p:spPr>
          <a:xfrm>
            <a:off x="5866072" y="4679112"/>
            <a:ext cx="2065200" cy="2430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6" name="Google Shape;56;p44"/>
          <p:cNvSpPr txBox="1"/>
          <p:nvPr>
            <p:ph idx="11" type="ftr"/>
          </p:nvPr>
        </p:nvSpPr>
        <p:spPr>
          <a:xfrm>
            <a:off x="1200150" y="4677156"/>
            <a:ext cx="4425900" cy="2400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7" name="Google Shape;57;p44"/>
          <p:cNvSpPr/>
          <p:nvPr>
            <p:ph idx="12" type="sldNum"/>
          </p:nvPr>
        </p:nvSpPr>
        <p:spPr>
          <a:xfrm>
            <a:off x="8069191" y="4663440"/>
            <a:ext cx="274200" cy="274200"/>
          </a:xfrm>
          <a:prstGeom prst="ellipse">
            <a:avLst/>
          </a:prstGeom>
          <a:solidFill>
            <a:srgbClr val="1D1D1D">
              <a:alpha val="69019"/>
            </a:srgbClr>
          </a:solidFill>
          <a:ln>
            <a:noFill/>
          </a:ln>
        </p:spPr>
        <p:txBody>
          <a:bodyPr anchorCtr="0" anchor="ctr" bIns="34275" lIns="13700" spcFirstLastPara="1" rIns="13700" wrap="square" tIns="34275">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object" type="obj">
  <p:cSld name="OBJECT">
    <p:spTree>
      <p:nvGrpSpPr>
        <p:cNvPr id="64" name="Shape 64"/>
        <p:cNvGrpSpPr/>
        <p:nvPr/>
      </p:nvGrpSpPr>
      <p:grpSpPr>
        <a:xfrm>
          <a:off x="0" y="0"/>
          <a:ext cx="0" cy="0"/>
          <a:chOff x="0" y="0"/>
          <a:chExt cx="0" cy="0"/>
        </a:xfrm>
      </p:grpSpPr>
      <p:sp>
        <p:nvSpPr>
          <p:cNvPr id="65" name="Google Shape;65;p34"/>
          <p:cNvSpPr txBox="1"/>
          <p:nvPr>
            <p:ph type="title"/>
          </p:nvPr>
        </p:nvSpPr>
        <p:spPr>
          <a:xfrm>
            <a:off x="1673352" y="723519"/>
            <a:ext cx="5797500" cy="891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Autofit/>
          </a:bodyPr>
          <a:lstStyle>
            <a:lvl1pPr lvl="0" algn="ctr">
              <a:lnSpc>
                <a:spcPct val="90000"/>
              </a:lnSpc>
              <a:spcBef>
                <a:spcPts val="0"/>
              </a:spcBef>
              <a:spcAft>
                <a:spcPts val="0"/>
              </a:spcAft>
              <a:buClr>
                <a:srgbClr val="262626"/>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6" name="Google Shape;66;p34"/>
          <p:cNvSpPr txBox="1"/>
          <p:nvPr>
            <p:ph idx="1" type="body"/>
          </p:nvPr>
        </p:nvSpPr>
        <p:spPr>
          <a:xfrm>
            <a:off x="1673352" y="1978533"/>
            <a:ext cx="5797500" cy="23265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800"/>
              </a:spcBef>
              <a:spcAft>
                <a:spcPts val="0"/>
              </a:spcAft>
              <a:buSzPts val="1400"/>
              <a:buChar char="•"/>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00000"/>
              </a:lnSpc>
              <a:spcBef>
                <a:spcPts val="800"/>
              </a:spcBef>
              <a:spcAft>
                <a:spcPts val="0"/>
              </a:spcAft>
              <a:buSzPts val="1400"/>
              <a:buChar char="•"/>
              <a:defRPr/>
            </a:lvl5pPr>
            <a:lvl6pPr indent="-317500" lvl="5" marL="2743200" algn="l">
              <a:lnSpc>
                <a:spcPct val="100000"/>
              </a:lnSpc>
              <a:spcBef>
                <a:spcPts val="800"/>
              </a:spcBef>
              <a:spcAft>
                <a:spcPts val="0"/>
              </a:spcAft>
              <a:buSzPts val="1400"/>
              <a:buChar char="•"/>
              <a:defRPr/>
            </a:lvl6pPr>
            <a:lvl7pPr indent="-317500" lvl="6" marL="3200400" algn="l">
              <a:lnSpc>
                <a:spcPct val="100000"/>
              </a:lnSpc>
              <a:spcBef>
                <a:spcPts val="800"/>
              </a:spcBef>
              <a:spcAft>
                <a:spcPts val="0"/>
              </a:spcAft>
              <a:buSzPts val="1400"/>
              <a:buChar char="•"/>
              <a:defRPr/>
            </a:lvl7pPr>
            <a:lvl8pPr indent="-317500" lvl="7" marL="3657600" algn="l">
              <a:lnSpc>
                <a:spcPct val="100000"/>
              </a:lnSpc>
              <a:spcBef>
                <a:spcPts val="800"/>
              </a:spcBef>
              <a:spcAft>
                <a:spcPts val="0"/>
              </a:spcAft>
              <a:buSzPts val="1400"/>
              <a:buChar char="•"/>
              <a:defRPr/>
            </a:lvl8pPr>
            <a:lvl9pPr indent="-317500" lvl="8" marL="4114800" algn="l">
              <a:lnSpc>
                <a:spcPct val="100000"/>
              </a:lnSpc>
              <a:spcBef>
                <a:spcPts val="800"/>
              </a:spcBef>
              <a:spcAft>
                <a:spcPts val="0"/>
              </a:spcAft>
              <a:buSzPts val="1400"/>
              <a:buChar char="•"/>
              <a:defRPr/>
            </a:lvl9pPr>
          </a:lstStyle>
          <a:p/>
        </p:txBody>
      </p:sp>
      <p:sp>
        <p:nvSpPr>
          <p:cNvPr id="67" name="Google Shape;67;p34"/>
          <p:cNvSpPr txBox="1"/>
          <p:nvPr>
            <p:ph idx="10" type="dt"/>
          </p:nvPr>
        </p:nvSpPr>
        <p:spPr>
          <a:xfrm>
            <a:off x="5866072" y="4679112"/>
            <a:ext cx="2065200" cy="2430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8" name="Google Shape;68;p34"/>
          <p:cNvSpPr txBox="1"/>
          <p:nvPr>
            <p:ph idx="11" type="ftr"/>
          </p:nvPr>
        </p:nvSpPr>
        <p:spPr>
          <a:xfrm>
            <a:off x="1200150" y="4677156"/>
            <a:ext cx="4425900" cy="2400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9" name="Google Shape;69;p34"/>
          <p:cNvSpPr/>
          <p:nvPr>
            <p:ph idx="12" type="sldNum"/>
          </p:nvPr>
        </p:nvSpPr>
        <p:spPr>
          <a:xfrm>
            <a:off x="8069191" y="4663440"/>
            <a:ext cx="274200" cy="274200"/>
          </a:xfrm>
          <a:prstGeom prst="ellipse">
            <a:avLst/>
          </a:prstGeom>
          <a:solidFill>
            <a:srgbClr val="1D1D1D">
              <a:alpha val="69019"/>
            </a:srgbClr>
          </a:solidFill>
          <a:ln>
            <a:noFill/>
          </a:ln>
        </p:spPr>
        <p:txBody>
          <a:bodyPr anchorCtr="0" anchor="ctr" bIns="34275" lIns="13700" spcFirstLastPara="1" rIns="13700" wrap="square" tIns="34275">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dia" type="title">
  <p:cSld name="TITLE">
    <p:bg>
      <p:bgPr>
        <a:solidFill>
          <a:schemeClr val="accent2"/>
        </a:solidFill>
      </p:bgPr>
    </p:bg>
    <p:spTree>
      <p:nvGrpSpPr>
        <p:cNvPr id="70" name="Shape 70"/>
        <p:cNvGrpSpPr/>
        <p:nvPr/>
      </p:nvGrpSpPr>
      <p:grpSpPr>
        <a:xfrm>
          <a:off x="0" y="0"/>
          <a:ext cx="0" cy="0"/>
          <a:chOff x="0" y="0"/>
          <a:chExt cx="0" cy="0"/>
        </a:xfrm>
      </p:grpSpPr>
      <p:sp>
        <p:nvSpPr>
          <p:cNvPr id="71" name="Google Shape;71;p45"/>
          <p:cNvSpPr txBox="1"/>
          <p:nvPr>
            <p:ph type="ctrTitle"/>
          </p:nvPr>
        </p:nvSpPr>
        <p:spPr>
          <a:xfrm>
            <a:off x="1200150" y="1790058"/>
            <a:ext cx="6743700" cy="1234500"/>
          </a:xfrm>
          <a:prstGeom prst="rect">
            <a:avLst/>
          </a:prstGeom>
          <a:solidFill>
            <a:srgbClr val="FFFFFF"/>
          </a:solidFill>
          <a:ln cap="flat" cmpd="sng" w="38100">
            <a:solidFill>
              <a:srgbClr val="404040"/>
            </a:solidFill>
            <a:prstDash val="solid"/>
            <a:round/>
            <a:headEnd len="sm" w="sm" type="none"/>
            <a:tailEnd len="sm" w="sm" type="none"/>
          </a:ln>
        </p:spPr>
        <p:txBody>
          <a:bodyPr anchorCtr="1" anchor="ctr" bIns="137150" lIns="205725" spcFirstLastPara="1" rIns="205725" wrap="square" tIns="137150">
            <a:noAutofit/>
          </a:bodyPr>
          <a:lstStyle>
            <a:lvl1pPr lvl="0" algn="ctr">
              <a:lnSpc>
                <a:spcPct val="90000"/>
              </a:lnSpc>
              <a:spcBef>
                <a:spcPts val="0"/>
              </a:spcBef>
              <a:spcAft>
                <a:spcPts val="0"/>
              </a:spcAft>
              <a:buClr>
                <a:srgbClr val="262626"/>
              </a:buClr>
              <a:buSzPts val="2900"/>
              <a:buFont typeface="Gill Sans"/>
              <a:buNone/>
              <a:defRPr sz="2900">
                <a:solidFill>
                  <a:srgbClr val="262626"/>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2" name="Google Shape;72;p45"/>
          <p:cNvSpPr txBox="1"/>
          <p:nvPr>
            <p:ph idx="1" type="subTitle"/>
          </p:nvPr>
        </p:nvSpPr>
        <p:spPr>
          <a:xfrm>
            <a:off x="2021395" y="3264408"/>
            <a:ext cx="5101200" cy="930000"/>
          </a:xfrm>
          <a:prstGeom prst="rect">
            <a:avLst/>
          </a:prstGeom>
          <a:noFill/>
          <a:ln>
            <a:noFill/>
          </a:ln>
        </p:spPr>
        <p:txBody>
          <a:bodyPr anchorCtr="0" anchor="t" bIns="34275" lIns="68575" spcFirstLastPara="1" rIns="68575" wrap="square" tIns="34275">
            <a:noAutofit/>
          </a:bodyPr>
          <a:lstStyle>
            <a:lvl1pPr lvl="0" algn="ctr">
              <a:lnSpc>
                <a:spcPct val="100000"/>
              </a:lnSpc>
              <a:spcBef>
                <a:spcPts val="800"/>
              </a:spcBef>
              <a:spcAft>
                <a:spcPts val="0"/>
              </a:spcAft>
              <a:buSzPts val="1500"/>
              <a:buNone/>
              <a:defRPr sz="1500">
                <a:solidFill>
                  <a:srgbClr val="FEFEFE"/>
                </a:solidFill>
              </a:defRPr>
            </a:lvl1pPr>
            <a:lvl2pPr lvl="1" algn="ctr">
              <a:lnSpc>
                <a:spcPct val="100000"/>
              </a:lnSpc>
              <a:spcBef>
                <a:spcPts val="800"/>
              </a:spcBef>
              <a:spcAft>
                <a:spcPts val="0"/>
              </a:spcAft>
              <a:buSzPts val="1500"/>
              <a:buNone/>
              <a:defRPr sz="1500"/>
            </a:lvl2pPr>
            <a:lvl3pPr lvl="2" algn="ctr">
              <a:lnSpc>
                <a:spcPct val="100000"/>
              </a:lnSpc>
              <a:spcBef>
                <a:spcPts val="800"/>
              </a:spcBef>
              <a:spcAft>
                <a:spcPts val="0"/>
              </a:spcAft>
              <a:buSzPts val="1400"/>
              <a:buNone/>
              <a:defRPr sz="1400"/>
            </a:lvl3pPr>
            <a:lvl4pPr lvl="3" algn="ctr">
              <a:lnSpc>
                <a:spcPct val="100000"/>
              </a:lnSpc>
              <a:spcBef>
                <a:spcPts val="800"/>
              </a:spcBef>
              <a:spcAft>
                <a:spcPts val="0"/>
              </a:spcAft>
              <a:buSzPts val="1200"/>
              <a:buNone/>
              <a:defRPr sz="1200"/>
            </a:lvl4pPr>
            <a:lvl5pPr lvl="4" algn="ctr">
              <a:lnSpc>
                <a:spcPct val="100000"/>
              </a:lnSpc>
              <a:spcBef>
                <a:spcPts val="800"/>
              </a:spcBef>
              <a:spcAft>
                <a:spcPts val="0"/>
              </a:spcAft>
              <a:buSzPts val="1200"/>
              <a:buNone/>
              <a:defRPr sz="1200"/>
            </a:lvl5pPr>
            <a:lvl6pPr lvl="5" algn="ctr">
              <a:lnSpc>
                <a:spcPct val="100000"/>
              </a:lnSpc>
              <a:spcBef>
                <a:spcPts val="800"/>
              </a:spcBef>
              <a:spcAft>
                <a:spcPts val="0"/>
              </a:spcAft>
              <a:buSzPts val="1200"/>
              <a:buNone/>
              <a:defRPr sz="1200"/>
            </a:lvl6pPr>
            <a:lvl7pPr lvl="6" algn="ctr">
              <a:lnSpc>
                <a:spcPct val="100000"/>
              </a:lnSpc>
              <a:spcBef>
                <a:spcPts val="800"/>
              </a:spcBef>
              <a:spcAft>
                <a:spcPts val="0"/>
              </a:spcAft>
              <a:buSzPts val="1200"/>
              <a:buNone/>
              <a:defRPr sz="1200"/>
            </a:lvl7pPr>
            <a:lvl8pPr lvl="7" algn="ctr">
              <a:lnSpc>
                <a:spcPct val="100000"/>
              </a:lnSpc>
              <a:spcBef>
                <a:spcPts val="800"/>
              </a:spcBef>
              <a:spcAft>
                <a:spcPts val="0"/>
              </a:spcAft>
              <a:buSzPts val="1200"/>
              <a:buNone/>
              <a:defRPr sz="1200"/>
            </a:lvl8pPr>
            <a:lvl9pPr lvl="8" algn="ctr">
              <a:lnSpc>
                <a:spcPct val="100000"/>
              </a:lnSpc>
              <a:spcBef>
                <a:spcPts val="800"/>
              </a:spcBef>
              <a:spcAft>
                <a:spcPts val="0"/>
              </a:spcAft>
              <a:buSzPts val="1200"/>
              <a:buNone/>
              <a:defRPr sz="1200"/>
            </a:lvl9pPr>
          </a:lstStyle>
          <a:p/>
        </p:txBody>
      </p:sp>
      <p:sp>
        <p:nvSpPr>
          <p:cNvPr id="73" name="Google Shape;73;p45"/>
          <p:cNvSpPr txBox="1"/>
          <p:nvPr>
            <p:ph idx="10" type="dt"/>
          </p:nvPr>
        </p:nvSpPr>
        <p:spPr>
          <a:xfrm>
            <a:off x="5866072" y="4679112"/>
            <a:ext cx="2065200" cy="2430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4" name="Google Shape;74;p45"/>
          <p:cNvSpPr txBox="1"/>
          <p:nvPr>
            <p:ph idx="11" type="ftr"/>
          </p:nvPr>
        </p:nvSpPr>
        <p:spPr>
          <a:xfrm>
            <a:off x="1200150" y="4677156"/>
            <a:ext cx="4425900" cy="2400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5" name="Google Shape;75;p45"/>
          <p:cNvSpPr/>
          <p:nvPr>
            <p:ph idx="12" type="sldNum"/>
          </p:nvPr>
        </p:nvSpPr>
        <p:spPr>
          <a:xfrm>
            <a:off x="8069191" y="4663440"/>
            <a:ext cx="274200" cy="274200"/>
          </a:xfrm>
          <a:prstGeom prst="ellipse">
            <a:avLst/>
          </a:prstGeom>
          <a:solidFill>
            <a:srgbClr val="1D1D1D">
              <a:alpha val="69019"/>
            </a:srgbClr>
          </a:solidFill>
          <a:ln>
            <a:noFill/>
          </a:ln>
        </p:spPr>
        <p:txBody>
          <a:bodyPr anchorCtr="0" anchor="ctr" bIns="34275" lIns="13700" spcFirstLastPara="1" rIns="13700" wrap="square" tIns="34275">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ekop" type="secHead">
  <p:cSld name="SECTION_HEADER">
    <p:bg>
      <p:bgPr>
        <a:solidFill>
          <a:schemeClr val="accent1"/>
        </a:solidFill>
      </p:bgPr>
    </p:bg>
    <p:spTree>
      <p:nvGrpSpPr>
        <p:cNvPr id="76" name="Shape 76"/>
        <p:cNvGrpSpPr/>
        <p:nvPr/>
      </p:nvGrpSpPr>
      <p:grpSpPr>
        <a:xfrm>
          <a:off x="0" y="0"/>
          <a:ext cx="0" cy="0"/>
          <a:chOff x="0" y="0"/>
          <a:chExt cx="0" cy="0"/>
        </a:xfrm>
      </p:grpSpPr>
      <p:sp>
        <p:nvSpPr>
          <p:cNvPr id="77" name="Google Shape;77;p46"/>
          <p:cNvSpPr txBox="1"/>
          <p:nvPr>
            <p:ph type="title"/>
          </p:nvPr>
        </p:nvSpPr>
        <p:spPr>
          <a:xfrm>
            <a:off x="1200150" y="1790058"/>
            <a:ext cx="6743700" cy="1234500"/>
          </a:xfrm>
          <a:prstGeom prst="rect">
            <a:avLst/>
          </a:prstGeom>
          <a:solidFill>
            <a:srgbClr val="FFFFFF"/>
          </a:solidFill>
          <a:ln cap="flat" cmpd="sng" w="38100">
            <a:solidFill>
              <a:srgbClr val="404040"/>
            </a:solidFill>
            <a:prstDash val="solid"/>
            <a:round/>
            <a:headEnd len="sm" w="sm" type="none"/>
            <a:tailEnd len="sm" w="sm" type="none"/>
          </a:ln>
        </p:spPr>
        <p:txBody>
          <a:bodyPr anchorCtr="1" anchor="ctr" bIns="137150" lIns="205725" spcFirstLastPara="1" rIns="205725" wrap="square" tIns="137150">
            <a:noAutofit/>
          </a:bodyPr>
          <a:lstStyle>
            <a:lvl1pPr lvl="0" algn="ctr">
              <a:lnSpc>
                <a:spcPct val="90000"/>
              </a:lnSpc>
              <a:spcBef>
                <a:spcPts val="0"/>
              </a:spcBef>
              <a:spcAft>
                <a:spcPts val="0"/>
              </a:spcAft>
              <a:buClr>
                <a:srgbClr val="262626"/>
              </a:buClr>
              <a:buSzPts val="2900"/>
              <a:buFont typeface="Gill Sans"/>
              <a:buNone/>
              <a:defRPr sz="2900">
                <a:solidFill>
                  <a:srgbClr val="262626"/>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8" name="Google Shape;78;p46"/>
          <p:cNvSpPr txBox="1"/>
          <p:nvPr>
            <p:ph idx="1" type="body"/>
          </p:nvPr>
        </p:nvSpPr>
        <p:spPr>
          <a:xfrm>
            <a:off x="2021395" y="3264349"/>
            <a:ext cx="5101200" cy="948900"/>
          </a:xfrm>
          <a:prstGeom prst="rect">
            <a:avLst/>
          </a:prstGeom>
          <a:noFill/>
          <a:ln>
            <a:noFill/>
          </a:ln>
        </p:spPr>
        <p:txBody>
          <a:bodyPr anchorCtr="1" anchor="t" bIns="34275" lIns="68575" spcFirstLastPara="1" rIns="68575" wrap="square" tIns="34275">
            <a:noAutofit/>
          </a:bodyPr>
          <a:lstStyle>
            <a:lvl1pPr indent="-228600" lvl="0" marL="457200" algn="l">
              <a:lnSpc>
                <a:spcPct val="100000"/>
              </a:lnSpc>
              <a:spcBef>
                <a:spcPts val="800"/>
              </a:spcBef>
              <a:spcAft>
                <a:spcPts val="0"/>
              </a:spcAft>
              <a:buSzPts val="1500"/>
              <a:buNone/>
              <a:defRPr sz="1500">
                <a:solidFill>
                  <a:schemeClr val="lt1"/>
                </a:solidFill>
              </a:defRPr>
            </a:lvl1pPr>
            <a:lvl2pPr indent="-228600" lvl="1" marL="914400" algn="l">
              <a:lnSpc>
                <a:spcPct val="100000"/>
              </a:lnSpc>
              <a:spcBef>
                <a:spcPts val="800"/>
              </a:spcBef>
              <a:spcAft>
                <a:spcPts val="0"/>
              </a:spcAft>
              <a:buSzPts val="1500"/>
              <a:buNone/>
              <a:defRPr sz="1500">
                <a:solidFill>
                  <a:schemeClr val="lt1"/>
                </a:solidFill>
              </a:defRPr>
            </a:lvl2pPr>
            <a:lvl3pPr indent="-228600" lvl="2" marL="1371600" algn="l">
              <a:lnSpc>
                <a:spcPct val="100000"/>
              </a:lnSpc>
              <a:spcBef>
                <a:spcPts val="800"/>
              </a:spcBef>
              <a:spcAft>
                <a:spcPts val="0"/>
              </a:spcAft>
              <a:buSzPts val="1400"/>
              <a:buNone/>
              <a:defRPr sz="1400">
                <a:solidFill>
                  <a:schemeClr val="lt1"/>
                </a:solidFill>
              </a:defRPr>
            </a:lvl3pPr>
            <a:lvl4pPr indent="-228600" lvl="3" marL="1828800" algn="l">
              <a:lnSpc>
                <a:spcPct val="100000"/>
              </a:lnSpc>
              <a:spcBef>
                <a:spcPts val="800"/>
              </a:spcBef>
              <a:spcAft>
                <a:spcPts val="0"/>
              </a:spcAft>
              <a:buSzPts val="1200"/>
              <a:buNone/>
              <a:defRPr sz="1200">
                <a:solidFill>
                  <a:schemeClr val="lt1"/>
                </a:solidFill>
              </a:defRPr>
            </a:lvl4pPr>
            <a:lvl5pPr indent="-228600" lvl="4" marL="2286000" algn="l">
              <a:lnSpc>
                <a:spcPct val="100000"/>
              </a:lnSpc>
              <a:spcBef>
                <a:spcPts val="800"/>
              </a:spcBef>
              <a:spcAft>
                <a:spcPts val="0"/>
              </a:spcAft>
              <a:buSzPts val="1200"/>
              <a:buNone/>
              <a:defRPr sz="1200">
                <a:solidFill>
                  <a:schemeClr val="lt1"/>
                </a:solidFill>
              </a:defRPr>
            </a:lvl5pPr>
            <a:lvl6pPr indent="-228600" lvl="5" marL="2743200" algn="l">
              <a:lnSpc>
                <a:spcPct val="100000"/>
              </a:lnSpc>
              <a:spcBef>
                <a:spcPts val="800"/>
              </a:spcBef>
              <a:spcAft>
                <a:spcPts val="0"/>
              </a:spcAft>
              <a:buSzPts val="1200"/>
              <a:buNone/>
              <a:defRPr sz="1200">
                <a:solidFill>
                  <a:schemeClr val="lt1"/>
                </a:solidFill>
              </a:defRPr>
            </a:lvl6pPr>
            <a:lvl7pPr indent="-228600" lvl="6" marL="3200400" algn="l">
              <a:lnSpc>
                <a:spcPct val="100000"/>
              </a:lnSpc>
              <a:spcBef>
                <a:spcPts val="800"/>
              </a:spcBef>
              <a:spcAft>
                <a:spcPts val="0"/>
              </a:spcAft>
              <a:buSzPts val="1200"/>
              <a:buNone/>
              <a:defRPr sz="1200">
                <a:solidFill>
                  <a:schemeClr val="lt1"/>
                </a:solidFill>
              </a:defRPr>
            </a:lvl7pPr>
            <a:lvl8pPr indent="-228600" lvl="7" marL="3657600" algn="l">
              <a:lnSpc>
                <a:spcPct val="100000"/>
              </a:lnSpc>
              <a:spcBef>
                <a:spcPts val="800"/>
              </a:spcBef>
              <a:spcAft>
                <a:spcPts val="0"/>
              </a:spcAft>
              <a:buSzPts val="1200"/>
              <a:buNone/>
              <a:defRPr sz="1200">
                <a:solidFill>
                  <a:schemeClr val="lt1"/>
                </a:solidFill>
              </a:defRPr>
            </a:lvl8pPr>
            <a:lvl9pPr indent="-228600" lvl="8" marL="4114800" algn="l">
              <a:lnSpc>
                <a:spcPct val="100000"/>
              </a:lnSpc>
              <a:spcBef>
                <a:spcPts val="800"/>
              </a:spcBef>
              <a:spcAft>
                <a:spcPts val="0"/>
              </a:spcAft>
              <a:buSzPts val="1200"/>
              <a:buNone/>
              <a:defRPr sz="1200">
                <a:solidFill>
                  <a:schemeClr val="lt1"/>
                </a:solidFill>
              </a:defRPr>
            </a:lvl9pPr>
          </a:lstStyle>
          <a:p/>
        </p:txBody>
      </p:sp>
      <p:sp>
        <p:nvSpPr>
          <p:cNvPr id="79" name="Google Shape;79;p46"/>
          <p:cNvSpPr txBox="1"/>
          <p:nvPr>
            <p:ph idx="10" type="dt"/>
          </p:nvPr>
        </p:nvSpPr>
        <p:spPr>
          <a:xfrm>
            <a:off x="5866072" y="4679112"/>
            <a:ext cx="2065200" cy="2430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0" name="Google Shape;80;p46"/>
          <p:cNvSpPr txBox="1"/>
          <p:nvPr>
            <p:ph idx="11" type="ftr"/>
          </p:nvPr>
        </p:nvSpPr>
        <p:spPr>
          <a:xfrm>
            <a:off x="1200150" y="4677156"/>
            <a:ext cx="4425900" cy="2400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1" name="Google Shape;81;p46"/>
          <p:cNvSpPr/>
          <p:nvPr>
            <p:ph idx="12" type="sldNum"/>
          </p:nvPr>
        </p:nvSpPr>
        <p:spPr>
          <a:xfrm>
            <a:off x="8069191" y="4663440"/>
            <a:ext cx="274200" cy="274200"/>
          </a:xfrm>
          <a:prstGeom prst="ellipse">
            <a:avLst/>
          </a:prstGeom>
          <a:solidFill>
            <a:srgbClr val="1D1D1D">
              <a:alpha val="69019"/>
            </a:srgbClr>
          </a:solidFill>
          <a:ln>
            <a:noFill/>
          </a:ln>
        </p:spPr>
        <p:txBody>
          <a:bodyPr anchorCtr="0" anchor="ctr" bIns="34275" lIns="13700" spcFirstLastPara="1" rIns="13700" wrap="square" tIns="34275">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oud van twee" type="twoObj">
  <p:cSld name="TWO_OBJECTS">
    <p:spTree>
      <p:nvGrpSpPr>
        <p:cNvPr id="82" name="Shape 82"/>
        <p:cNvGrpSpPr/>
        <p:nvPr/>
      </p:nvGrpSpPr>
      <p:grpSpPr>
        <a:xfrm>
          <a:off x="0" y="0"/>
          <a:ext cx="0" cy="0"/>
          <a:chOff x="0" y="0"/>
          <a:chExt cx="0" cy="0"/>
        </a:xfrm>
      </p:grpSpPr>
      <p:sp>
        <p:nvSpPr>
          <p:cNvPr id="83" name="Google Shape;83;p47"/>
          <p:cNvSpPr txBox="1"/>
          <p:nvPr>
            <p:ph type="title"/>
          </p:nvPr>
        </p:nvSpPr>
        <p:spPr>
          <a:xfrm>
            <a:off x="1673352" y="723519"/>
            <a:ext cx="5797500" cy="891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Autofit/>
          </a:bodyPr>
          <a:lstStyle>
            <a:lvl1pPr lvl="0" algn="ctr">
              <a:lnSpc>
                <a:spcPct val="90000"/>
              </a:lnSpc>
              <a:spcBef>
                <a:spcPts val="0"/>
              </a:spcBef>
              <a:spcAft>
                <a:spcPts val="0"/>
              </a:spcAft>
              <a:buClr>
                <a:srgbClr val="262626"/>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4" name="Google Shape;84;p47"/>
          <p:cNvSpPr txBox="1"/>
          <p:nvPr>
            <p:ph idx="1" type="body"/>
          </p:nvPr>
        </p:nvSpPr>
        <p:spPr>
          <a:xfrm>
            <a:off x="1186434" y="1978533"/>
            <a:ext cx="3203700" cy="23265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800"/>
              </a:spcBef>
              <a:spcAft>
                <a:spcPts val="0"/>
              </a:spcAft>
              <a:buSzPts val="1400"/>
              <a:buChar char="•"/>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00000"/>
              </a:lnSpc>
              <a:spcBef>
                <a:spcPts val="800"/>
              </a:spcBef>
              <a:spcAft>
                <a:spcPts val="0"/>
              </a:spcAft>
              <a:buSzPts val="1400"/>
              <a:buChar char="•"/>
              <a:defRPr/>
            </a:lvl5pPr>
            <a:lvl6pPr indent="-317500" lvl="5" marL="2743200" algn="l">
              <a:lnSpc>
                <a:spcPct val="100000"/>
              </a:lnSpc>
              <a:spcBef>
                <a:spcPts val="800"/>
              </a:spcBef>
              <a:spcAft>
                <a:spcPts val="0"/>
              </a:spcAft>
              <a:buSzPts val="1400"/>
              <a:buChar char="•"/>
              <a:defRPr/>
            </a:lvl6pPr>
            <a:lvl7pPr indent="-317500" lvl="6" marL="3200400" algn="l">
              <a:lnSpc>
                <a:spcPct val="100000"/>
              </a:lnSpc>
              <a:spcBef>
                <a:spcPts val="800"/>
              </a:spcBef>
              <a:spcAft>
                <a:spcPts val="0"/>
              </a:spcAft>
              <a:buSzPts val="1400"/>
              <a:buChar char="•"/>
              <a:defRPr/>
            </a:lvl7pPr>
            <a:lvl8pPr indent="-317500" lvl="7" marL="3657600" algn="l">
              <a:lnSpc>
                <a:spcPct val="100000"/>
              </a:lnSpc>
              <a:spcBef>
                <a:spcPts val="800"/>
              </a:spcBef>
              <a:spcAft>
                <a:spcPts val="0"/>
              </a:spcAft>
              <a:buSzPts val="1400"/>
              <a:buChar char="•"/>
              <a:defRPr/>
            </a:lvl8pPr>
            <a:lvl9pPr indent="-317500" lvl="8" marL="4114800" algn="l">
              <a:lnSpc>
                <a:spcPct val="100000"/>
              </a:lnSpc>
              <a:spcBef>
                <a:spcPts val="800"/>
              </a:spcBef>
              <a:spcAft>
                <a:spcPts val="0"/>
              </a:spcAft>
              <a:buSzPts val="1400"/>
              <a:buChar char="•"/>
              <a:defRPr/>
            </a:lvl9pPr>
          </a:lstStyle>
          <a:p/>
        </p:txBody>
      </p:sp>
      <p:sp>
        <p:nvSpPr>
          <p:cNvPr id="85" name="Google Shape;85;p47"/>
          <p:cNvSpPr txBox="1"/>
          <p:nvPr>
            <p:ph idx="2" type="body"/>
          </p:nvPr>
        </p:nvSpPr>
        <p:spPr>
          <a:xfrm>
            <a:off x="4753736" y="1978533"/>
            <a:ext cx="3202800" cy="23265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800"/>
              </a:spcBef>
              <a:spcAft>
                <a:spcPts val="0"/>
              </a:spcAft>
              <a:buSzPts val="1400"/>
              <a:buChar char="•"/>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00000"/>
              </a:lnSpc>
              <a:spcBef>
                <a:spcPts val="800"/>
              </a:spcBef>
              <a:spcAft>
                <a:spcPts val="0"/>
              </a:spcAft>
              <a:buSzPts val="1400"/>
              <a:buChar char="•"/>
              <a:defRPr/>
            </a:lvl5pPr>
            <a:lvl6pPr indent="-317500" lvl="5" marL="2743200" algn="l">
              <a:lnSpc>
                <a:spcPct val="100000"/>
              </a:lnSpc>
              <a:spcBef>
                <a:spcPts val="800"/>
              </a:spcBef>
              <a:spcAft>
                <a:spcPts val="0"/>
              </a:spcAft>
              <a:buSzPts val="1400"/>
              <a:buChar char="•"/>
              <a:defRPr/>
            </a:lvl6pPr>
            <a:lvl7pPr indent="-317500" lvl="6" marL="3200400" algn="l">
              <a:lnSpc>
                <a:spcPct val="100000"/>
              </a:lnSpc>
              <a:spcBef>
                <a:spcPts val="800"/>
              </a:spcBef>
              <a:spcAft>
                <a:spcPts val="0"/>
              </a:spcAft>
              <a:buSzPts val="1400"/>
              <a:buChar char="•"/>
              <a:defRPr/>
            </a:lvl7pPr>
            <a:lvl8pPr indent="-317500" lvl="7" marL="3657600" algn="l">
              <a:lnSpc>
                <a:spcPct val="100000"/>
              </a:lnSpc>
              <a:spcBef>
                <a:spcPts val="800"/>
              </a:spcBef>
              <a:spcAft>
                <a:spcPts val="0"/>
              </a:spcAft>
              <a:buSzPts val="1400"/>
              <a:buChar char="•"/>
              <a:defRPr/>
            </a:lvl8pPr>
            <a:lvl9pPr indent="-317500" lvl="8" marL="4114800" algn="l">
              <a:lnSpc>
                <a:spcPct val="100000"/>
              </a:lnSpc>
              <a:spcBef>
                <a:spcPts val="800"/>
              </a:spcBef>
              <a:spcAft>
                <a:spcPts val="0"/>
              </a:spcAft>
              <a:buSzPts val="1400"/>
              <a:buChar char="•"/>
              <a:defRPr/>
            </a:lvl9pPr>
          </a:lstStyle>
          <a:p/>
        </p:txBody>
      </p:sp>
      <p:sp>
        <p:nvSpPr>
          <p:cNvPr id="86" name="Google Shape;86;p47"/>
          <p:cNvSpPr txBox="1"/>
          <p:nvPr>
            <p:ph idx="10" type="dt"/>
          </p:nvPr>
        </p:nvSpPr>
        <p:spPr>
          <a:xfrm>
            <a:off x="5866072" y="4679112"/>
            <a:ext cx="2065200" cy="2430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7" name="Google Shape;87;p47"/>
          <p:cNvSpPr txBox="1"/>
          <p:nvPr>
            <p:ph idx="11" type="ftr"/>
          </p:nvPr>
        </p:nvSpPr>
        <p:spPr>
          <a:xfrm>
            <a:off x="1200150" y="4677156"/>
            <a:ext cx="4425900" cy="2400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8" name="Google Shape;88;p47"/>
          <p:cNvSpPr/>
          <p:nvPr>
            <p:ph idx="12" type="sldNum"/>
          </p:nvPr>
        </p:nvSpPr>
        <p:spPr>
          <a:xfrm>
            <a:off x="8069191" y="4663440"/>
            <a:ext cx="274200" cy="274200"/>
          </a:xfrm>
          <a:prstGeom prst="ellipse">
            <a:avLst/>
          </a:prstGeom>
          <a:solidFill>
            <a:srgbClr val="1D1D1D">
              <a:alpha val="69019"/>
            </a:srgbClr>
          </a:solidFill>
          <a:ln>
            <a:noFill/>
          </a:ln>
        </p:spPr>
        <p:txBody>
          <a:bodyPr anchorCtr="0" anchor="ctr" bIns="34275" lIns="13700" spcFirstLastPara="1" rIns="13700" wrap="square" tIns="34275">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gelijking" type="twoTxTwoObj">
  <p:cSld name="TWO_OBJECTS_WITH_TEXT">
    <p:spTree>
      <p:nvGrpSpPr>
        <p:cNvPr id="89" name="Shape 89"/>
        <p:cNvGrpSpPr/>
        <p:nvPr/>
      </p:nvGrpSpPr>
      <p:grpSpPr>
        <a:xfrm>
          <a:off x="0" y="0"/>
          <a:ext cx="0" cy="0"/>
          <a:chOff x="0" y="0"/>
          <a:chExt cx="0" cy="0"/>
        </a:xfrm>
      </p:grpSpPr>
      <p:sp>
        <p:nvSpPr>
          <p:cNvPr id="90" name="Google Shape;90;p48"/>
          <p:cNvSpPr txBox="1"/>
          <p:nvPr>
            <p:ph idx="1" type="body"/>
          </p:nvPr>
        </p:nvSpPr>
        <p:spPr>
          <a:xfrm>
            <a:off x="1187577" y="1735075"/>
            <a:ext cx="3202800" cy="528000"/>
          </a:xfrm>
          <a:prstGeom prst="rect">
            <a:avLst/>
          </a:prstGeom>
          <a:noFill/>
          <a:ln>
            <a:noFill/>
          </a:ln>
        </p:spPr>
        <p:txBody>
          <a:bodyPr anchorCtr="1" anchor="b" bIns="34275" lIns="68575" spcFirstLastPara="1" rIns="68575" wrap="square" tIns="34275">
            <a:noAutofit/>
          </a:bodyPr>
          <a:lstStyle>
            <a:lvl1pPr indent="-228600" lvl="0" marL="457200" algn="ctr">
              <a:lnSpc>
                <a:spcPct val="100000"/>
              </a:lnSpc>
              <a:spcBef>
                <a:spcPts val="800"/>
              </a:spcBef>
              <a:spcAft>
                <a:spcPts val="0"/>
              </a:spcAft>
              <a:buSzPts val="1400"/>
              <a:buNone/>
              <a:defRPr b="0" sz="1400" cap="none">
                <a:solidFill>
                  <a:srgbClr val="6B8890"/>
                </a:solidFill>
              </a:defRPr>
            </a:lvl1pPr>
            <a:lvl2pPr indent="-228600" lvl="1" marL="914400" algn="l">
              <a:lnSpc>
                <a:spcPct val="100000"/>
              </a:lnSpc>
              <a:spcBef>
                <a:spcPts val="800"/>
              </a:spcBef>
              <a:spcAft>
                <a:spcPts val="0"/>
              </a:spcAft>
              <a:buSzPts val="1400"/>
              <a:buNone/>
              <a:defRPr b="1" sz="1400"/>
            </a:lvl2pPr>
            <a:lvl3pPr indent="-228600" lvl="2" marL="1371600" algn="l">
              <a:lnSpc>
                <a:spcPct val="100000"/>
              </a:lnSpc>
              <a:spcBef>
                <a:spcPts val="800"/>
              </a:spcBef>
              <a:spcAft>
                <a:spcPts val="0"/>
              </a:spcAft>
              <a:buSzPts val="1400"/>
              <a:buNone/>
              <a:defRPr b="1" sz="1400"/>
            </a:lvl3pPr>
            <a:lvl4pPr indent="-228600" lvl="3" marL="1828800" algn="l">
              <a:lnSpc>
                <a:spcPct val="100000"/>
              </a:lnSpc>
              <a:spcBef>
                <a:spcPts val="800"/>
              </a:spcBef>
              <a:spcAft>
                <a:spcPts val="0"/>
              </a:spcAft>
              <a:buSzPts val="1200"/>
              <a:buNone/>
              <a:defRPr b="1" sz="1200"/>
            </a:lvl4pPr>
            <a:lvl5pPr indent="-228600" lvl="4" marL="2286000" algn="l">
              <a:lnSpc>
                <a:spcPct val="100000"/>
              </a:lnSpc>
              <a:spcBef>
                <a:spcPts val="800"/>
              </a:spcBef>
              <a:spcAft>
                <a:spcPts val="0"/>
              </a:spcAft>
              <a:buSzPts val="1200"/>
              <a:buNone/>
              <a:defRPr b="1" sz="1200"/>
            </a:lvl5pPr>
            <a:lvl6pPr indent="-228600" lvl="5" marL="2743200" algn="l">
              <a:lnSpc>
                <a:spcPct val="100000"/>
              </a:lnSpc>
              <a:spcBef>
                <a:spcPts val="800"/>
              </a:spcBef>
              <a:spcAft>
                <a:spcPts val="0"/>
              </a:spcAft>
              <a:buSzPts val="1200"/>
              <a:buNone/>
              <a:defRPr b="1" sz="1200"/>
            </a:lvl6pPr>
            <a:lvl7pPr indent="-228600" lvl="6" marL="3200400" algn="l">
              <a:lnSpc>
                <a:spcPct val="100000"/>
              </a:lnSpc>
              <a:spcBef>
                <a:spcPts val="800"/>
              </a:spcBef>
              <a:spcAft>
                <a:spcPts val="0"/>
              </a:spcAft>
              <a:buSzPts val="1200"/>
              <a:buNone/>
              <a:defRPr b="1" sz="1200"/>
            </a:lvl7pPr>
            <a:lvl8pPr indent="-228600" lvl="7" marL="3657600" algn="l">
              <a:lnSpc>
                <a:spcPct val="100000"/>
              </a:lnSpc>
              <a:spcBef>
                <a:spcPts val="800"/>
              </a:spcBef>
              <a:spcAft>
                <a:spcPts val="0"/>
              </a:spcAft>
              <a:buSzPts val="1200"/>
              <a:buNone/>
              <a:defRPr b="1" sz="1200"/>
            </a:lvl8pPr>
            <a:lvl9pPr indent="-228600" lvl="8" marL="4114800" algn="l">
              <a:lnSpc>
                <a:spcPct val="100000"/>
              </a:lnSpc>
              <a:spcBef>
                <a:spcPts val="800"/>
              </a:spcBef>
              <a:spcAft>
                <a:spcPts val="0"/>
              </a:spcAft>
              <a:buSzPts val="1200"/>
              <a:buNone/>
              <a:defRPr b="1" sz="1200"/>
            </a:lvl9pPr>
          </a:lstStyle>
          <a:p/>
        </p:txBody>
      </p:sp>
      <p:sp>
        <p:nvSpPr>
          <p:cNvPr id="91" name="Google Shape;91;p48"/>
          <p:cNvSpPr txBox="1"/>
          <p:nvPr>
            <p:ph idx="2" type="body"/>
          </p:nvPr>
        </p:nvSpPr>
        <p:spPr>
          <a:xfrm>
            <a:off x="1187577" y="2357438"/>
            <a:ext cx="3202800" cy="19476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800"/>
              </a:spcBef>
              <a:spcAft>
                <a:spcPts val="0"/>
              </a:spcAft>
              <a:buSzPts val="1400"/>
              <a:buChar char="•"/>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00000"/>
              </a:lnSpc>
              <a:spcBef>
                <a:spcPts val="800"/>
              </a:spcBef>
              <a:spcAft>
                <a:spcPts val="0"/>
              </a:spcAft>
              <a:buSzPts val="1400"/>
              <a:buChar char="•"/>
              <a:defRPr/>
            </a:lvl5pPr>
            <a:lvl6pPr indent="-317500" lvl="5" marL="2743200" algn="l">
              <a:lnSpc>
                <a:spcPct val="100000"/>
              </a:lnSpc>
              <a:spcBef>
                <a:spcPts val="800"/>
              </a:spcBef>
              <a:spcAft>
                <a:spcPts val="0"/>
              </a:spcAft>
              <a:buSzPts val="1400"/>
              <a:buChar char="•"/>
              <a:defRPr/>
            </a:lvl6pPr>
            <a:lvl7pPr indent="-317500" lvl="6" marL="3200400" algn="l">
              <a:lnSpc>
                <a:spcPct val="100000"/>
              </a:lnSpc>
              <a:spcBef>
                <a:spcPts val="800"/>
              </a:spcBef>
              <a:spcAft>
                <a:spcPts val="0"/>
              </a:spcAft>
              <a:buSzPts val="1400"/>
              <a:buChar char="•"/>
              <a:defRPr/>
            </a:lvl7pPr>
            <a:lvl8pPr indent="-317500" lvl="7" marL="3657600" algn="l">
              <a:lnSpc>
                <a:spcPct val="100000"/>
              </a:lnSpc>
              <a:spcBef>
                <a:spcPts val="800"/>
              </a:spcBef>
              <a:spcAft>
                <a:spcPts val="0"/>
              </a:spcAft>
              <a:buSzPts val="1400"/>
              <a:buChar char="•"/>
              <a:defRPr/>
            </a:lvl8pPr>
            <a:lvl9pPr indent="-317500" lvl="8" marL="4114800" algn="l">
              <a:lnSpc>
                <a:spcPct val="100000"/>
              </a:lnSpc>
              <a:spcBef>
                <a:spcPts val="800"/>
              </a:spcBef>
              <a:spcAft>
                <a:spcPts val="0"/>
              </a:spcAft>
              <a:buSzPts val="1400"/>
              <a:buChar char="•"/>
              <a:defRPr/>
            </a:lvl9pPr>
          </a:lstStyle>
          <a:p/>
        </p:txBody>
      </p:sp>
      <p:sp>
        <p:nvSpPr>
          <p:cNvPr id="92" name="Google Shape;92;p48"/>
          <p:cNvSpPr txBox="1"/>
          <p:nvPr>
            <p:ph idx="3" type="body"/>
          </p:nvPr>
        </p:nvSpPr>
        <p:spPr>
          <a:xfrm>
            <a:off x="4753737" y="2357438"/>
            <a:ext cx="3190200" cy="19476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800"/>
              </a:spcBef>
              <a:spcAft>
                <a:spcPts val="0"/>
              </a:spcAft>
              <a:buSzPts val="1400"/>
              <a:buChar char="•"/>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04800" lvl="4" marL="2286000" algn="l">
              <a:lnSpc>
                <a:spcPct val="100000"/>
              </a:lnSpc>
              <a:spcBef>
                <a:spcPts val="800"/>
              </a:spcBef>
              <a:spcAft>
                <a:spcPts val="0"/>
              </a:spcAft>
              <a:buSzPts val="1200"/>
              <a:buChar char="•"/>
              <a:defRPr/>
            </a:lvl5pPr>
            <a:lvl6pPr indent="-317500" lvl="5" marL="2743200" algn="l">
              <a:lnSpc>
                <a:spcPct val="100000"/>
              </a:lnSpc>
              <a:spcBef>
                <a:spcPts val="800"/>
              </a:spcBef>
              <a:spcAft>
                <a:spcPts val="0"/>
              </a:spcAft>
              <a:buSzPts val="1400"/>
              <a:buChar char="•"/>
              <a:defRPr/>
            </a:lvl6pPr>
            <a:lvl7pPr indent="-317500" lvl="6" marL="3200400" algn="l">
              <a:lnSpc>
                <a:spcPct val="100000"/>
              </a:lnSpc>
              <a:spcBef>
                <a:spcPts val="800"/>
              </a:spcBef>
              <a:spcAft>
                <a:spcPts val="0"/>
              </a:spcAft>
              <a:buSzPts val="1400"/>
              <a:buChar char="•"/>
              <a:defRPr/>
            </a:lvl7pPr>
            <a:lvl8pPr indent="-317500" lvl="7" marL="3657600" algn="l">
              <a:lnSpc>
                <a:spcPct val="100000"/>
              </a:lnSpc>
              <a:spcBef>
                <a:spcPts val="800"/>
              </a:spcBef>
              <a:spcAft>
                <a:spcPts val="0"/>
              </a:spcAft>
              <a:buSzPts val="1400"/>
              <a:buChar char="•"/>
              <a:defRPr/>
            </a:lvl8pPr>
            <a:lvl9pPr indent="-317500" lvl="8" marL="4114800" algn="l">
              <a:lnSpc>
                <a:spcPct val="100000"/>
              </a:lnSpc>
              <a:spcBef>
                <a:spcPts val="800"/>
              </a:spcBef>
              <a:spcAft>
                <a:spcPts val="0"/>
              </a:spcAft>
              <a:buSzPts val="1400"/>
              <a:buChar char="•"/>
              <a:defRPr/>
            </a:lvl9pPr>
          </a:lstStyle>
          <a:p/>
        </p:txBody>
      </p:sp>
      <p:sp>
        <p:nvSpPr>
          <p:cNvPr id="93" name="Google Shape;93;p48"/>
          <p:cNvSpPr txBox="1"/>
          <p:nvPr>
            <p:ph idx="4" type="body"/>
          </p:nvPr>
        </p:nvSpPr>
        <p:spPr>
          <a:xfrm>
            <a:off x="4753737" y="1735075"/>
            <a:ext cx="3202800" cy="528000"/>
          </a:xfrm>
          <a:prstGeom prst="rect">
            <a:avLst/>
          </a:prstGeom>
          <a:noFill/>
          <a:ln>
            <a:noFill/>
          </a:ln>
        </p:spPr>
        <p:txBody>
          <a:bodyPr anchorCtr="1" anchor="b" bIns="34275" lIns="68575" spcFirstLastPara="1" rIns="68575" wrap="square" tIns="34275">
            <a:noAutofit/>
          </a:bodyPr>
          <a:lstStyle>
            <a:lvl1pPr indent="-228600" lvl="0" marL="457200" algn="ctr">
              <a:lnSpc>
                <a:spcPct val="100000"/>
              </a:lnSpc>
              <a:spcBef>
                <a:spcPts val="800"/>
              </a:spcBef>
              <a:spcAft>
                <a:spcPts val="0"/>
              </a:spcAft>
              <a:buSzPts val="1400"/>
              <a:buNone/>
              <a:defRPr b="0" sz="1400" cap="none">
                <a:solidFill>
                  <a:srgbClr val="6B8890"/>
                </a:solidFill>
              </a:defRPr>
            </a:lvl1pPr>
            <a:lvl2pPr indent="-228600" lvl="1" marL="914400" algn="l">
              <a:lnSpc>
                <a:spcPct val="100000"/>
              </a:lnSpc>
              <a:spcBef>
                <a:spcPts val="800"/>
              </a:spcBef>
              <a:spcAft>
                <a:spcPts val="0"/>
              </a:spcAft>
              <a:buSzPts val="1400"/>
              <a:buNone/>
              <a:defRPr b="1" sz="1400"/>
            </a:lvl2pPr>
            <a:lvl3pPr indent="-228600" lvl="2" marL="1371600" algn="l">
              <a:lnSpc>
                <a:spcPct val="100000"/>
              </a:lnSpc>
              <a:spcBef>
                <a:spcPts val="800"/>
              </a:spcBef>
              <a:spcAft>
                <a:spcPts val="0"/>
              </a:spcAft>
              <a:buSzPts val="1400"/>
              <a:buNone/>
              <a:defRPr b="1" sz="1400"/>
            </a:lvl3pPr>
            <a:lvl4pPr indent="-228600" lvl="3" marL="1828800" algn="l">
              <a:lnSpc>
                <a:spcPct val="100000"/>
              </a:lnSpc>
              <a:spcBef>
                <a:spcPts val="800"/>
              </a:spcBef>
              <a:spcAft>
                <a:spcPts val="0"/>
              </a:spcAft>
              <a:buSzPts val="1200"/>
              <a:buNone/>
              <a:defRPr b="1" sz="1200"/>
            </a:lvl4pPr>
            <a:lvl5pPr indent="-228600" lvl="4" marL="2286000" algn="l">
              <a:lnSpc>
                <a:spcPct val="100000"/>
              </a:lnSpc>
              <a:spcBef>
                <a:spcPts val="800"/>
              </a:spcBef>
              <a:spcAft>
                <a:spcPts val="0"/>
              </a:spcAft>
              <a:buSzPts val="1200"/>
              <a:buNone/>
              <a:defRPr b="1" sz="1200"/>
            </a:lvl5pPr>
            <a:lvl6pPr indent="-228600" lvl="5" marL="2743200" algn="l">
              <a:lnSpc>
                <a:spcPct val="100000"/>
              </a:lnSpc>
              <a:spcBef>
                <a:spcPts val="800"/>
              </a:spcBef>
              <a:spcAft>
                <a:spcPts val="0"/>
              </a:spcAft>
              <a:buSzPts val="1200"/>
              <a:buNone/>
              <a:defRPr b="1" sz="1200"/>
            </a:lvl6pPr>
            <a:lvl7pPr indent="-228600" lvl="6" marL="3200400" algn="l">
              <a:lnSpc>
                <a:spcPct val="100000"/>
              </a:lnSpc>
              <a:spcBef>
                <a:spcPts val="800"/>
              </a:spcBef>
              <a:spcAft>
                <a:spcPts val="0"/>
              </a:spcAft>
              <a:buSzPts val="1200"/>
              <a:buNone/>
              <a:defRPr b="1" sz="1200"/>
            </a:lvl7pPr>
            <a:lvl8pPr indent="-228600" lvl="7" marL="3657600" algn="l">
              <a:lnSpc>
                <a:spcPct val="100000"/>
              </a:lnSpc>
              <a:spcBef>
                <a:spcPts val="800"/>
              </a:spcBef>
              <a:spcAft>
                <a:spcPts val="0"/>
              </a:spcAft>
              <a:buSzPts val="1200"/>
              <a:buNone/>
              <a:defRPr b="1" sz="1200"/>
            </a:lvl8pPr>
            <a:lvl9pPr indent="-228600" lvl="8" marL="4114800" algn="l">
              <a:lnSpc>
                <a:spcPct val="100000"/>
              </a:lnSpc>
              <a:spcBef>
                <a:spcPts val="800"/>
              </a:spcBef>
              <a:spcAft>
                <a:spcPts val="0"/>
              </a:spcAft>
              <a:buSzPts val="1200"/>
              <a:buNone/>
              <a:defRPr b="1" sz="1200"/>
            </a:lvl9pPr>
          </a:lstStyle>
          <a:p/>
        </p:txBody>
      </p:sp>
      <p:sp>
        <p:nvSpPr>
          <p:cNvPr id="94" name="Google Shape;94;p48"/>
          <p:cNvSpPr txBox="1"/>
          <p:nvPr>
            <p:ph idx="10" type="dt"/>
          </p:nvPr>
        </p:nvSpPr>
        <p:spPr>
          <a:xfrm>
            <a:off x="5866072" y="4679112"/>
            <a:ext cx="2065200" cy="2430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5" name="Google Shape;95;p48"/>
          <p:cNvSpPr txBox="1"/>
          <p:nvPr>
            <p:ph idx="11" type="ftr"/>
          </p:nvPr>
        </p:nvSpPr>
        <p:spPr>
          <a:xfrm>
            <a:off x="1200150" y="4677156"/>
            <a:ext cx="4425900" cy="2400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6" name="Google Shape;96;p48"/>
          <p:cNvSpPr/>
          <p:nvPr>
            <p:ph idx="12" type="sldNum"/>
          </p:nvPr>
        </p:nvSpPr>
        <p:spPr>
          <a:xfrm>
            <a:off x="8069191" y="4663440"/>
            <a:ext cx="274200" cy="274200"/>
          </a:xfrm>
          <a:prstGeom prst="ellipse">
            <a:avLst/>
          </a:prstGeom>
          <a:solidFill>
            <a:srgbClr val="1D1D1D">
              <a:alpha val="69019"/>
            </a:srgbClr>
          </a:solidFill>
          <a:ln>
            <a:noFill/>
          </a:ln>
        </p:spPr>
        <p:txBody>
          <a:bodyPr anchorCtr="0" anchor="ctr" bIns="34275" lIns="13700" spcFirstLastPara="1" rIns="13700" wrap="square" tIns="34275">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nl-NL"/>
              <a:t>‹#›</a:t>
            </a:fld>
            <a:endParaRPr/>
          </a:p>
        </p:txBody>
      </p:sp>
      <p:sp>
        <p:nvSpPr>
          <p:cNvPr id="97" name="Google Shape;97;p48"/>
          <p:cNvSpPr txBox="1"/>
          <p:nvPr>
            <p:ph type="title"/>
          </p:nvPr>
        </p:nvSpPr>
        <p:spPr>
          <a:xfrm>
            <a:off x="1673352" y="723519"/>
            <a:ext cx="5797500" cy="891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Autofit/>
          </a:bodyPr>
          <a:lstStyle>
            <a:lvl1pPr lvl="0" algn="ctr">
              <a:lnSpc>
                <a:spcPct val="90000"/>
              </a:lnSpc>
              <a:spcBef>
                <a:spcPts val="0"/>
              </a:spcBef>
              <a:spcAft>
                <a:spcPts val="0"/>
              </a:spcAft>
              <a:buClr>
                <a:srgbClr val="262626"/>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leen titel" type="titleOnly">
  <p:cSld name="TITLE_ONLY">
    <p:spTree>
      <p:nvGrpSpPr>
        <p:cNvPr id="98" name="Shape 98"/>
        <p:cNvGrpSpPr/>
        <p:nvPr/>
      </p:nvGrpSpPr>
      <p:grpSpPr>
        <a:xfrm>
          <a:off x="0" y="0"/>
          <a:ext cx="0" cy="0"/>
          <a:chOff x="0" y="0"/>
          <a:chExt cx="0" cy="0"/>
        </a:xfrm>
      </p:grpSpPr>
      <p:sp>
        <p:nvSpPr>
          <p:cNvPr id="99" name="Google Shape;99;p49"/>
          <p:cNvSpPr txBox="1"/>
          <p:nvPr>
            <p:ph type="title"/>
          </p:nvPr>
        </p:nvSpPr>
        <p:spPr>
          <a:xfrm>
            <a:off x="1673352" y="723519"/>
            <a:ext cx="5797500" cy="891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Autofit/>
          </a:bodyPr>
          <a:lstStyle>
            <a:lvl1pPr lvl="0" algn="ctr">
              <a:lnSpc>
                <a:spcPct val="90000"/>
              </a:lnSpc>
              <a:spcBef>
                <a:spcPts val="0"/>
              </a:spcBef>
              <a:spcAft>
                <a:spcPts val="0"/>
              </a:spcAft>
              <a:buClr>
                <a:srgbClr val="262626"/>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0" name="Google Shape;100;p49"/>
          <p:cNvSpPr txBox="1"/>
          <p:nvPr>
            <p:ph idx="10" type="dt"/>
          </p:nvPr>
        </p:nvSpPr>
        <p:spPr>
          <a:xfrm>
            <a:off x="5866072" y="4679112"/>
            <a:ext cx="2065200" cy="2430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1" name="Google Shape;101;p49"/>
          <p:cNvSpPr txBox="1"/>
          <p:nvPr>
            <p:ph idx="11" type="ftr"/>
          </p:nvPr>
        </p:nvSpPr>
        <p:spPr>
          <a:xfrm>
            <a:off x="1200150" y="4677156"/>
            <a:ext cx="4425900" cy="2400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2" name="Google Shape;102;p49"/>
          <p:cNvSpPr/>
          <p:nvPr>
            <p:ph idx="12" type="sldNum"/>
          </p:nvPr>
        </p:nvSpPr>
        <p:spPr>
          <a:xfrm>
            <a:off x="8069191" y="4663440"/>
            <a:ext cx="274200" cy="274200"/>
          </a:xfrm>
          <a:prstGeom prst="ellipse">
            <a:avLst/>
          </a:prstGeom>
          <a:solidFill>
            <a:srgbClr val="1D1D1D">
              <a:alpha val="69019"/>
            </a:srgbClr>
          </a:solidFill>
          <a:ln>
            <a:noFill/>
          </a:ln>
        </p:spPr>
        <p:txBody>
          <a:bodyPr anchorCtr="0" anchor="ctr" bIns="34275" lIns="13700" spcFirstLastPara="1" rIns="13700" wrap="square" tIns="34275">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eg" type="blank">
  <p:cSld name="BLANK">
    <p:spTree>
      <p:nvGrpSpPr>
        <p:cNvPr id="103" name="Shape 103"/>
        <p:cNvGrpSpPr/>
        <p:nvPr/>
      </p:nvGrpSpPr>
      <p:grpSpPr>
        <a:xfrm>
          <a:off x="0" y="0"/>
          <a:ext cx="0" cy="0"/>
          <a:chOff x="0" y="0"/>
          <a:chExt cx="0" cy="0"/>
        </a:xfrm>
      </p:grpSpPr>
      <p:sp>
        <p:nvSpPr>
          <p:cNvPr id="104" name="Google Shape;104;p50"/>
          <p:cNvSpPr txBox="1"/>
          <p:nvPr>
            <p:ph idx="10" type="dt"/>
          </p:nvPr>
        </p:nvSpPr>
        <p:spPr>
          <a:xfrm>
            <a:off x="5866072" y="4679112"/>
            <a:ext cx="2065200" cy="2430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5" name="Google Shape;105;p50"/>
          <p:cNvSpPr txBox="1"/>
          <p:nvPr>
            <p:ph idx="11" type="ftr"/>
          </p:nvPr>
        </p:nvSpPr>
        <p:spPr>
          <a:xfrm>
            <a:off x="1200150" y="4677156"/>
            <a:ext cx="4425900" cy="2400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6" name="Google Shape;106;p50"/>
          <p:cNvSpPr/>
          <p:nvPr>
            <p:ph idx="12" type="sldNum"/>
          </p:nvPr>
        </p:nvSpPr>
        <p:spPr>
          <a:xfrm>
            <a:off x="8069191" y="4663440"/>
            <a:ext cx="274200" cy="274200"/>
          </a:xfrm>
          <a:prstGeom prst="ellipse">
            <a:avLst/>
          </a:prstGeom>
          <a:solidFill>
            <a:srgbClr val="1D1D1D">
              <a:alpha val="69019"/>
            </a:srgbClr>
          </a:solidFill>
          <a:ln>
            <a:noFill/>
          </a:ln>
        </p:spPr>
        <p:txBody>
          <a:bodyPr anchorCtr="0" anchor="ctr" bIns="34275" lIns="13700" spcFirstLastPara="1" rIns="13700" wrap="square" tIns="34275">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 name="Shape 14"/>
        <p:cNvGrpSpPr/>
        <p:nvPr/>
      </p:nvGrpSpPr>
      <p:grpSpPr>
        <a:xfrm>
          <a:off x="0" y="0"/>
          <a:ext cx="0" cy="0"/>
          <a:chOff x="0" y="0"/>
          <a:chExt cx="0" cy="0"/>
        </a:xfrm>
      </p:grpSpPr>
      <p:sp>
        <p:nvSpPr>
          <p:cNvPr id="15" name="Google Shape;15;p32"/>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4200"/>
              <a:buNone/>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p:txBody>
      </p:sp>
      <p:sp>
        <p:nvSpPr>
          <p:cNvPr id="16" name="Google Shape;16;p32"/>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7" name="Google Shape;17;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houd met bijschrift" type="objTx">
  <p:cSld name="OBJECT_WITH_CAPTION_TEXT">
    <p:spTree>
      <p:nvGrpSpPr>
        <p:cNvPr id="107" name="Shape 107"/>
        <p:cNvGrpSpPr/>
        <p:nvPr/>
      </p:nvGrpSpPr>
      <p:grpSpPr>
        <a:xfrm>
          <a:off x="0" y="0"/>
          <a:ext cx="0" cy="0"/>
          <a:chOff x="0" y="0"/>
          <a:chExt cx="0" cy="0"/>
        </a:xfrm>
      </p:grpSpPr>
      <p:sp>
        <p:nvSpPr>
          <p:cNvPr id="108" name="Google Shape;108;p51"/>
          <p:cNvSpPr/>
          <p:nvPr/>
        </p:nvSpPr>
        <p:spPr>
          <a:xfrm>
            <a:off x="0" y="0"/>
            <a:ext cx="4572000" cy="5143500"/>
          </a:xfrm>
          <a:prstGeom prst="rect">
            <a:avLst/>
          </a:pr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9" name="Google Shape;109;p51"/>
          <p:cNvSpPr txBox="1"/>
          <p:nvPr>
            <p:ph type="title"/>
          </p:nvPr>
        </p:nvSpPr>
        <p:spPr>
          <a:xfrm>
            <a:off x="603504" y="1682871"/>
            <a:ext cx="3365100" cy="856200"/>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37150" lIns="137150" spcFirstLastPara="1" rIns="137150" wrap="square" tIns="137150">
            <a:noAutofit/>
          </a:bodyPr>
          <a:lstStyle>
            <a:lvl1pPr lvl="0" algn="ctr">
              <a:lnSpc>
                <a:spcPct val="90000"/>
              </a:lnSpc>
              <a:spcBef>
                <a:spcPts val="0"/>
              </a:spcBef>
              <a:spcAft>
                <a:spcPts val="0"/>
              </a:spcAft>
              <a:buClr>
                <a:srgbClr val="262626"/>
              </a:buClr>
              <a:buSzPts val="1700"/>
              <a:buFont typeface="Gill Sans"/>
              <a:buNone/>
              <a:defRPr sz="1700">
                <a:solidFill>
                  <a:srgbClr val="262626"/>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0" name="Google Shape;110;p51"/>
          <p:cNvSpPr txBox="1"/>
          <p:nvPr>
            <p:ph idx="1" type="body"/>
          </p:nvPr>
        </p:nvSpPr>
        <p:spPr>
          <a:xfrm>
            <a:off x="5052060" y="603504"/>
            <a:ext cx="3612000" cy="39366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800"/>
              </a:spcBef>
              <a:spcAft>
                <a:spcPts val="0"/>
              </a:spcAft>
              <a:buSzPts val="1400"/>
              <a:buChar char="•"/>
              <a:defRPr sz="1400">
                <a:solidFill>
                  <a:schemeClr val="dk1"/>
                </a:solidFill>
              </a:defRPr>
            </a:lvl1pPr>
            <a:lvl2pPr indent="-304800" lvl="1" marL="914400" algn="l">
              <a:lnSpc>
                <a:spcPct val="100000"/>
              </a:lnSpc>
              <a:spcBef>
                <a:spcPts val="800"/>
              </a:spcBef>
              <a:spcAft>
                <a:spcPts val="0"/>
              </a:spcAft>
              <a:buSzPts val="1200"/>
              <a:buChar char="•"/>
              <a:defRPr sz="1200">
                <a:solidFill>
                  <a:schemeClr val="dk1"/>
                </a:solidFill>
              </a:defRPr>
            </a:lvl2pPr>
            <a:lvl3pPr indent="-304800" lvl="2" marL="1371600" algn="l">
              <a:lnSpc>
                <a:spcPct val="100000"/>
              </a:lnSpc>
              <a:spcBef>
                <a:spcPts val="800"/>
              </a:spcBef>
              <a:spcAft>
                <a:spcPts val="0"/>
              </a:spcAft>
              <a:buSzPts val="1200"/>
              <a:buChar char="•"/>
              <a:defRPr sz="1200">
                <a:solidFill>
                  <a:schemeClr val="dk1"/>
                </a:solidFill>
              </a:defRPr>
            </a:lvl3pPr>
            <a:lvl4pPr indent="-304800" lvl="3" marL="1828800" algn="l">
              <a:lnSpc>
                <a:spcPct val="100000"/>
              </a:lnSpc>
              <a:spcBef>
                <a:spcPts val="800"/>
              </a:spcBef>
              <a:spcAft>
                <a:spcPts val="0"/>
              </a:spcAft>
              <a:buSzPts val="1200"/>
              <a:buChar char="•"/>
              <a:defRPr sz="1200">
                <a:solidFill>
                  <a:schemeClr val="dk1"/>
                </a:solidFill>
              </a:defRPr>
            </a:lvl4pPr>
            <a:lvl5pPr indent="-304800" lvl="4" marL="2286000" algn="l">
              <a:lnSpc>
                <a:spcPct val="100000"/>
              </a:lnSpc>
              <a:spcBef>
                <a:spcPts val="800"/>
              </a:spcBef>
              <a:spcAft>
                <a:spcPts val="0"/>
              </a:spcAft>
              <a:buSzPts val="1200"/>
              <a:buChar char="•"/>
              <a:defRPr sz="1200">
                <a:solidFill>
                  <a:schemeClr val="dk1"/>
                </a:solidFill>
              </a:defRPr>
            </a:lvl5pPr>
            <a:lvl6pPr indent="-304800" lvl="5" marL="2743200" algn="l">
              <a:lnSpc>
                <a:spcPct val="100000"/>
              </a:lnSpc>
              <a:spcBef>
                <a:spcPts val="800"/>
              </a:spcBef>
              <a:spcAft>
                <a:spcPts val="0"/>
              </a:spcAft>
              <a:buSzPts val="1200"/>
              <a:buChar char="•"/>
              <a:defRPr sz="1200"/>
            </a:lvl6pPr>
            <a:lvl7pPr indent="-304800" lvl="6" marL="3200400" algn="l">
              <a:lnSpc>
                <a:spcPct val="100000"/>
              </a:lnSpc>
              <a:spcBef>
                <a:spcPts val="800"/>
              </a:spcBef>
              <a:spcAft>
                <a:spcPts val="0"/>
              </a:spcAft>
              <a:buSzPts val="1200"/>
              <a:buChar char="•"/>
              <a:defRPr sz="1200"/>
            </a:lvl7pPr>
            <a:lvl8pPr indent="-304800" lvl="7" marL="3657600" algn="l">
              <a:lnSpc>
                <a:spcPct val="100000"/>
              </a:lnSpc>
              <a:spcBef>
                <a:spcPts val="800"/>
              </a:spcBef>
              <a:spcAft>
                <a:spcPts val="0"/>
              </a:spcAft>
              <a:buSzPts val="1200"/>
              <a:buChar char="•"/>
              <a:defRPr sz="1200"/>
            </a:lvl8pPr>
            <a:lvl9pPr indent="-304800" lvl="8" marL="4114800" algn="l">
              <a:lnSpc>
                <a:spcPct val="100000"/>
              </a:lnSpc>
              <a:spcBef>
                <a:spcPts val="800"/>
              </a:spcBef>
              <a:spcAft>
                <a:spcPts val="0"/>
              </a:spcAft>
              <a:buSzPts val="1200"/>
              <a:buChar char="•"/>
              <a:defRPr sz="1200"/>
            </a:lvl9pPr>
          </a:lstStyle>
          <a:p/>
        </p:txBody>
      </p:sp>
      <p:sp>
        <p:nvSpPr>
          <p:cNvPr id="111" name="Google Shape;111;p51"/>
          <p:cNvSpPr txBox="1"/>
          <p:nvPr>
            <p:ph idx="2" type="body"/>
          </p:nvPr>
        </p:nvSpPr>
        <p:spPr>
          <a:xfrm>
            <a:off x="836676" y="2662438"/>
            <a:ext cx="2846100" cy="1645500"/>
          </a:xfrm>
          <a:prstGeom prst="rect">
            <a:avLst/>
          </a:prstGeom>
          <a:noFill/>
          <a:ln>
            <a:noFill/>
          </a:ln>
        </p:spPr>
        <p:txBody>
          <a:bodyPr anchorCtr="1" anchor="t" bIns="34275" lIns="68575" spcFirstLastPara="1" rIns="68575" wrap="square" tIns="34275">
            <a:noAutofit/>
          </a:bodyPr>
          <a:lstStyle>
            <a:lvl1pPr indent="-228600" lvl="0" marL="457200" algn="ctr">
              <a:lnSpc>
                <a:spcPct val="100000"/>
              </a:lnSpc>
              <a:spcBef>
                <a:spcPts val="800"/>
              </a:spcBef>
              <a:spcAft>
                <a:spcPts val="0"/>
              </a:spcAft>
              <a:buSzPts val="1100"/>
              <a:buNone/>
              <a:defRPr sz="1100">
                <a:solidFill>
                  <a:srgbClr val="FFFFFF"/>
                </a:solidFill>
              </a:defRPr>
            </a:lvl1pPr>
            <a:lvl2pPr indent="-228600" lvl="1" marL="914400" algn="l">
              <a:lnSpc>
                <a:spcPct val="100000"/>
              </a:lnSpc>
              <a:spcBef>
                <a:spcPts val="800"/>
              </a:spcBef>
              <a:spcAft>
                <a:spcPts val="0"/>
              </a:spcAft>
              <a:buSzPts val="1100"/>
              <a:buNone/>
              <a:defRPr sz="1100"/>
            </a:lvl2pPr>
            <a:lvl3pPr indent="-228600" lvl="2" marL="1371600" algn="l">
              <a:lnSpc>
                <a:spcPct val="100000"/>
              </a:lnSpc>
              <a:spcBef>
                <a:spcPts val="800"/>
              </a:spcBef>
              <a:spcAft>
                <a:spcPts val="0"/>
              </a:spcAft>
              <a:buSzPts val="900"/>
              <a:buNone/>
              <a:defRPr sz="900"/>
            </a:lvl3pPr>
            <a:lvl4pPr indent="-228600" lvl="3" marL="1828800" algn="l">
              <a:lnSpc>
                <a:spcPct val="100000"/>
              </a:lnSpc>
              <a:spcBef>
                <a:spcPts val="800"/>
              </a:spcBef>
              <a:spcAft>
                <a:spcPts val="0"/>
              </a:spcAft>
              <a:buSzPts val="800"/>
              <a:buNone/>
              <a:defRPr sz="800"/>
            </a:lvl4pPr>
            <a:lvl5pPr indent="-228600" lvl="4" marL="2286000" algn="l">
              <a:lnSpc>
                <a:spcPct val="100000"/>
              </a:lnSpc>
              <a:spcBef>
                <a:spcPts val="800"/>
              </a:spcBef>
              <a:spcAft>
                <a:spcPts val="0"/>
              </a:spcAft>
              <a:buSzPts val="800"/>
              <a:buNone/>
              <a:defRPr sz="800"/>
            </a:lvl5pPr>
            <a:lvl6pPr indent="-228600" lvl="5" marL="2743200" algn="l">
              <a:lnSpc>
                <a:spcPct val="100000"/>
              </a:lnSpc>
              <a:spcBef>
                <a:spcPts val="800"/>
              </a:spcBef>
              <a:spcAft>
                <a:spcPts val="0"/>
              </a:spcAft>
              <a:buSzPts val="800"/>
              <a:buNone/>
              <a:defRPr sz="800"/>
            </a:lvl6pPr>
            <a:lvl7pPr indent="-228600" lvl="6" marL="3200400" algn="l">
              <a:lnSpc>
                <a:spcPct val="100000"/>
              </a:lnSpc>
              <a:spcBef>
                <a:spcPts val="800"/>
              </a:spcBef>
              <a:spcAft>
                <a:spcPts val="0"/>
              </a:spcAft>
              <a:buSzPts val="800"/>
              <a:buNone/>
              <a:defRPr sz="800"/>
            </a:lvl7pPr>
            <a:lvl8pPr indent="-228600" lvl="7" marL="3657600" algn="l">
              <a:lnSpc>
                <a:spcPct val="100000"/>
              </a:lnSpc>
              <a:spcBef>
                <a:spcPts val="800"/>
              </a:spcBef>
              <a:spcAft>
                <a:spcPts val="0"/>
              </a:spcAft>
              <a:buSzPts val="800"/>
              <a:buNone/>
              <a:defRPr sz="800"/>
            </a:lvl8pPr>
            <a:lvl9pPr indent="-228600" lvl="8" marL="4114800" algn="l">
              <a:lnSpc>
                <a:spcPct val="100000"/>
              </a:lnSpc>
              <a:spcBef>
                <a:spcPts val="800"/>
              </a:spcBef>
              <a:spcAft>
                <a:spcPts val="0"/>
              </a:spcAft>
              <a:buSzPts val="800"/>
              <a:buNone/>
              <a:defRPr sz="800"/>
            </a:lvl9pPr>
          </a:lstStyle>
          <a:p/>
        </p:txBody>
      </p:sp>
      <p:sp>
        <p:nvSpPr>
          <p:cNvPr id="112" name="Google Shape;112;p51"/>
          <p:cNvSpPr txBox="1"/>
          <p:nvPr>
            <p:ph idx="10" type="dt"/>
          </p:nvPr>
        </p:nvSpPr>
        <p:spPr>
          <a:xfrm>
            <a:off x="5866072" y="4679112"/>
            <a:ext cx="2065200" cy="2430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3" name="Google Shape;113;p51"/>
          <p:cNvSpPr txBox="1"/>
          <p:nvPr>
            <p:ph idx="11" type="ftr"/>
          </p:nvPr>
        </p:nvSpPr>
        <p:spPr>
          <a:xfrm>
            <a:off x="603504" y="4677156"/>
            <a:ext cx="3843600" cy="2400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solidFill>
                  <a:srgbClr val="FFFFF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4" name="Google Shape;114;p51"/>
          <p:cNvSpPr/>
          <p:nvPr>
            <p:ph idx="12" type="sldNum"/>
          </p:nvPr>
        </p:nvSpPr>
        <p:spPr>
          <a:xfrm>
            <a:off x="8069191" y="4663440"/>
            <a:ext cx="274200" cy="274200"/>
          </a:xfrm>
          <a:prstGeom prst="ellipse">
            <a:avLst/>
          </a:prstGeom>
          <a:solidFill>
            <a:srgbClr val="1D1D1D">
              <a:alpha val="69019"/>
            </a:srgbClr>
          </a:solidFill>
          <a:ln>
            <a:noFill/>
          </a:ln>
        </p:spPr>
        <p:txBody>
          <a:bodyPr anchorCtr="0" anchor="ctr" bIns="34275" lIns="13700" spcFirstLastPara="1" rIns="13700" wrap="square" tIns="34275">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fbeelding met bijschrift" type="picTx">
  <p:cSld name="PICTURE_WITH_CAPTION_TEXT">
    <p:spTree>
      <p:nvGrpSpPr>
        <p:cNvPr id="115" name="Shape 115"/>
        <p:cNvGrpSpPr/>
        <p:nvPr/>
      </p:nvGrpSpPr>
      <p:grpSpPr>
        <a:xfrm>
          <a:off x="0" y="0"/>
          <a:ext cx="0" cy="0"/>
          <a:chOff x="0" y="0"/>
          <a:chExt cx="0" cy="0"/>
        </a:xfrm>
      </p:grpSpPr>
      <p:sp>
        <p:nvSpPr>
          <p:cNvPr id="116" name="Google Shape;116;p52"/>
          <p:cNvSpPr/>
          <p:nvPr/>
        </p:nvSpPr>
        <p:spPr>
          <a:xfrm>
            <a:off x="0" y="0"/>
            <a:ext cx="4572000" cy="5143500"/>
          </a:xfrm>
          <a:prstGeom prst="rect">
            <a:avLst/>
          </a:pr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7" name="Google Shape;117;p52"/>
          <p:cNvSpPr txBox="1"/>
          <p:nvPr>
            <p:ph type="title"/>
          </p:nvPr>
        </p:nvSpPr>
        <p:spPr>
          <a:xfrm>
            <a:off x="606392" y="1682871"/>
            <a:ext cx="3371100" cy="850800"/>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37150" lIns="137150" spcFirstLastPara="1" rIns="137150" wrap="square" tIns="137150">
            <a:noAutofit/>
          </a:bodyPr>
          <a:lstStyle>
            <a:lvl1pPr lvl="0" algn="ctr">
              <a:lnSpc>
                <a:spcPct val="90000"/>
              </a:lnSpc>
              <a:spcBef>
                <a:spcPts val="0"/>
              </a:spcBef>
              <a:spcAft>
                <a:spcPts val="0"/>
              </a:spcAft>
              <a:buClr>
                <a:srgbClr val="262626"/>
              </a:buClr>
              <a:buSzPts val="1700"/>
              <a:buFont typeface="Gill Sans"/>
              <a:buNone/>
              <a:defRPr sz="1700">
                <a:solidFill>
                  <a:srgbClr val="262626"/>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8" name="Google Shape;118;p52"/>
          <p:cNvSpPr/>
          <p:nvPr>
            <p:ph idx="2" type="pic"/>
          </p:nvPr>
        </p:nvSpPr>
        <p:spPr>
          <a:xfrm>
            <a:off x="4571999" y="0"/>
            <a:ext cx="4576500" cy="5143500"/>
          </a:xfrm>
          <a:prstGeom prst="rect">
            <a:avLst/>
          </a:prstGeom>
          <a:solidFill>
            <a:srgbClr val="BFBFBF"/>
          </a:solidFill>
          <a:ln>
            <a:noFill/>
          </a:ln>
        </p:spPr>
      </p:sp>
      <p:sp>
        <p:nvSpPr>
          <p:cNvPr id="119" name="Google Shape;119;p52"/>
          <p:cNvSpPr txBox="1"/>
          <p:nvPr>
            <p:ph idx="1" type="body"/>
          </p:nvPr>
        </p:nvSpPr>
        <p:spPr>
          <a:xfrm>
            <a:off x="836676" y="2662438"/>
            <a:ext cx="2846100" cy="1645500"/>
          </a:xfrm>
          <a:prstGeom prst="rect">
            <a:avLst/>
          </a:prstGeom>
          <a:noFill/>
          <a:ln>
            <a:noFill/>
          </a:ln>
        </p:spPr>
        <p:txBody>
          <a:bodyPr anchorCtr="1" anchor="t" bIns="34275" lIns="68575" spcFirstLastPara="1" rIns="68575" wrap="square" tIns="34275">
            <a:noAutofit/>
          </a:bodyPr>
          <a:lstStyle>
            <a:lvl1pPr indent="-228600" lvl="0" marL="457200" algn="ctr">
              <a:lnSpc>
                <a:spcPct val="100000"/>
              </a:lnSpc>
              <a:spcBef>
                <a:spcPts val="800"/>
              </a:spcBef>
              <a:spcAft>
                <a:spcPts val="0"/>
              </a:spcAft>
              <a:buSzPts val="1100"/>
              <a:buNone/>
              <a:defRPr sz="1100">
                <a:solidFill>
                  <a:srgbClr val="FFFFFF"/>
                </a:solidFill>
              </a:defRPr>
            </a:lvl1pPr>
            <a:lvl2pPr indent="-228600" lvl="1" marL="914400" algn="l">
              <a:lnSpc>
                <a:spcPct val="100000"/>
              </a:lnSpc>
              <a:spcBef>
                <a:spcPts val="800"/>
              </a:spcBef>
              <a:spcAft>
                <a:spcPts val="0"/>
              </a:spcAft>
              <a:buSzPts val="1100"/>
              <a:buNone/>
              <a:defRPr sz="1100"/>
            </a:lvl2pPr>
            <a:lvl3pPr indent="-228600" lvl="2" marL="1371600" algn="l">
              <a:lnSpc>
                <a:spcPct val="100000"/>
              </a:lnSpc>
              <a:spcBef>
                <a:spcPts val="800"/>
              </a:spcBef>
              <a:spcAft>
                <a:spcPts val="0"/>
              </a:spcAft>
              <a:buSzPts val="900"/>
              <a:buNone/>
              <a:defRPr sz="900"/>
            </a:lvl3pPr>
            <a:lvl4pPr indent="-228600" lvl="3" marL="1828800" algn="l">
              <a:lnSpc>
                <a:spcPct val="100000"/>
              </a:lnSpc>
              <a:spcBef>
                <a:spcPts val="800"/>
              </a:spcBef>
              <a:spcAft>
                <a:spcPts val="0"/>
              </a:spcAft>
              <a:buSzPts val="800"/>
              <a:buNone/>
              <a:defRPr sz="800"/>
            </a:lvl4pPr>
            <a:lvl5pPr indent="-228600" lvl="4" marL="2286000" algn="l">
              <a:lnSpc>
                <a:spcPct val="100000"/>
              </a:lnSpc>
              <a:spcBef>
                <a:spcPts val="800"/>
              </a:spcBef>
              <a:spcAft>
                <a:spcPts val="0"/>
              </a:spcAft>
              <a:buSzPts val="800"/>
              <a:buNone/>
              <a:defRPr sz="800"/>
            </a:lvl5pPr>
            <a:lvl6pPr indent="-228600" lvl="5" marL="2743200" algn="l">
              <a:lnSpc>
                <a:spcPct val="100000"/>
              </a:lnSpc>
              <a:spcBef>
                <a:spcPts val="800"/>
              </a:spcBef>
              <a:spcAft>
                <a:spcPts val="0"/>
              </a:spcAft>
              <a:buSzPts val="800"/>
              <a:buNone/>
              <a:defRPr sz="800"/>
            </a:lvl6pPr>
            <a:lvl7pPr indent="-228600" lvl="6" marL="3200400" algn="l">
              <a:lnSpc>
                <a:spcPct val="100000"/>
              </a:lnSpc>
              <a:spcBef>
                <a:spcPts val="800"/>
              </a:spcBef>
              <a:spcAft>
                <a:spcPts val="0"/>
              </a:spcAft>
              <a:buSzPts val="800"/>
              <a:buNone/>
              <a:defRPr sz="800"/>
            </a:lvl7pPr>
            <a:lvl8pPr indent="-228600" lvl="7" marL="3657600" algn="l">
              <a:lnSpc>
                <a:spcPct val="100000"/>
              </a:lnSpc>
              <a:spcBef>
                <a:spcPts val="800"/>
              </a:spcBef>
              <a:spcAft>
                <a:spcPts val="0"/>
              </a:spcAft>
              <a:buSzPts val="800"/>
              <a:buNone/>
              <a:defRPr sz="800"/>
            </a:lvl8pPr>
            <a:lvl9pPr indent="-228600" lvl="8" marL="4114800" algn="l">
              <a:lnSpc>
                <a:spcPct val="100000"/>
              </a:lnSpc>
              <a:spcBef>
                <a:spcPts val="800"/>
              </a:spcBef>
              <a:spcAft>
                <a:spcPts val="0"/>
              </a:spcAft>
              <a:buSzPts val="800"/>
              <a:buNone/>
              <a:defRPr sz="800"/>
            </a:lvl9pPr>
          </a:lstStyle>
          <a:p/>
        </p:txBody>
      </p:sp>
      <p:sp>
        <p:nvSpPr>
          <p:cNvPr id="120" name="Google Shape;120;p52"/>
          <p:cNvSpPr txBox="1"/>
          <p:nvPr>
            <p:ph idx="10" type="dt"/>
          </p:nvPr>
        </p:nvSpPr>
        <p:spPr>
          <a:xfrm>
            <a:off x="5866072" y="4679112"/>
            <a:ext cx="2065200" cy="2430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a:solidFill>
                  <a:srgbClr val="FFFFF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1" name="Google Shape;121;p52"/>
          <p:cNvSpPr txBox="1"/>
          <p:nvPr>
            <p:ph idx="11" type="ftr"/>
          </p:nvPr>
        </p:nvSpPr>
        <p:spPr>
          <a:xfrm>
            <a:off x="603504" y="4677156"/>
            <a:ext cx="3843600" cy="2400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solidFill>
                  <a:srgbClr val="FFFFF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2" name="Google Shape;122;p52"/>
          <p:cNvSpPr/>
          <p:nvPr>
            <p:ph idx="12" type="sldNum"/>
          </p:nvPr>
        </p:nvSpPr>
        <p:spPr>
          <a:xfrm>
            <a:off x="8069191" y="4663440"/>
            <a:ext cx="274200" cy="274200"/>
          </a:xfrm>
          <a:prstGeom prst="ellipse">
            <a:avLst/>
          </a:prstGeom>
          <a:solidFill>
            <a:srgbClr val="1D1D1D">
              <a:alpha val="69019"/>
            </a:srgbClr>
          </a:solidFill>
          <a:ln>
            <a:noFill/>
          </a:ln>
        </p:spPr>
        <p:txBody>
          <a:bodyPr anchorCtr="0" anchor="ctr" bIns="34275" lIns="13700" spcFirstLastPara="1" rIns="13700" wrap="square" tIns="34275">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en verticale tekst" type="vertTx">
  <p:cSld name="VERTICAL_TEXT">
    <p:spTree>
      <p:nvGrpSpPr>
        <p:cNvPr id="123" name="Shape 123"/>
        <p:cNvGrpSpPr/>
        <p:nvPr/>
      </p:nvGrpSpPr>
      <p:grpSpPr>
        <a:xfrm>
          <a:off x="0" y="0"/>
          <a:ext cx="0" cy="0"/>
          <a:chOff x="0" y="0"/>
          <a:chExt cx="0" cy="0"/>
        </a:xfrm>
      </p:grpSpPr>
      <p:sp>
        <p:nvSpPr>
          <p:cNvPr id="124" name="Google Shape;124;p53"/>
          <p:cNvSpPr txBox="1"/>
          <p:nvPr>
            <p:ph type="title"/>
          </p:nvPr>
        </p:nvSpPr>
        <p:spPr>
          <a:xfrm>
            <a:off x="1673352" y="723519"/>
            <a:ext cx="5797500" cy="891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Autofit/>
          </a:bodyPr>
          <a:lstStyle>
            <a:lvl1pPr lvl="0" algn="ctr">
              <a:lnSpc>
                <a:spcPct val="90000"/>
              </a:lnSpc>
              <a:spcBef>
                <a:spcPts val="0"/>
              </a:spcBef>
              <a:spcAft>
                <a:spcPts val="0"/>
              </a:spcAft>
              <a:buClr>
                <a:srgbClr val="262626"/>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5" name="Google Shape;125;p53"/>
          <p:cNvSpPr txBox="1"/>
          <p:nvPr>
            <p:ph idx="1" type="body"/>
          </p:nvPr>
        </p:nvSpPr>
        <p:spPr>
          <a:xfrm rot="5400000">
            <a:off x="3408799" y="243183"/>
            <a:ext cx="2326500" cy="57972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800"/>
              </a:spcBef>
              <a:spcAft>
                <a:spcPts val="0"/>
              </a:spcAft>
              <a:buSzPts val="1400"/>
              <a:buChar char="•"/>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00000"/>
              </a:lnSpc>
              <a:spcBef>
                <a:spcPts val="800"/>
              </a:spcBef>
              <a:spcAft>
                <a:spcPts val="0"/>
              </a:spcAft>
              <a:buSzPts val="1400"/>
              <a:buChar char="•"/>
              <a:defRPr/>
            </a:lvl5pPr>
            <a:lvl6pPr indent="-317500" lvl="5" marL="2743200" algn="l">
              <a:lnSpc>
                <a:spcPct val="100000"/>
              </a:lnSpc>
              <a:spcBef>
                <a:spcPts val="800"/>
              </a:spcBef>
              <a:spcAft>
                <a:spcPts val="0"/>
              </a:spcAft>
              <a:buSzPts val="1400"/>
              <a:buChar char="•"/>
              <a:defRPr/>
            </a:lvl6pPr>
            <a:lvl7pPr indent="-317500" lvl="6" marL="3200400" algn="l">
              <a:lnSpc>
                <a:spcPct val="100000"/>
              </a:lnSpc>
              <a:spcBef>
                <a:spcPts val="800"/>
              </a:spcBef>
              <a:spcAft>
                <a:spcPts val="0"/>
              </a:spcAft>
              <a:buSzPts val="1400"/>
              <a:buChar char="•"/>
              <a:defRPr/>
            </a:lvl7pPr>
            <a:lvl8pPr indent="-317500" lvl="7" marL="3657600" algn="l">
              <a:lnSpc>
                <a:spcPct val="100000"/>
              </a:lnSpc>
              <a:spcBef>
                <a:spcPts val="800"/>
              </a:spcBef>
              <a:spcAft>
                <a:spcPts val="0"/>
              </a:spcAft>
              <a:buSzPts val="1400"/>
              <a:buChar char="•"/>
              <a:defRPr/>
            </a:lvl8pPr>
            <a:lvl9pPr indent="-317500" lvl="8" marL="4114800" algn="l">
              <a:lnSpc>
                <a:spcPct val="100000"/>
              </a:lnSpc>
              <a:spcBef>
                <a:spcPts val="800"/>
              </a:spcBef>
              <a:spcAft>
                <a:spcPts val="0"/>
              </a:spcAft>
              <a:buSzPts val="1400"/>
              <a:buChar char="•"/>
              <a:defRPr/>
            </a:lvl9pPr>
          </a:lstStyle>
          <a:p/>
        </p:txBody>
      </p:sp>
      <p:sp>
        <p:nvSpPr>
          <p:cNvPr id="126" name="Google Shape;126;p53"/>
          <p:cNvSpPr txBox="1"/>
          <p:nvPr>
            <p:ph idx="10" type="dt"/>
          </p:nvPr>
        </p:nvSpPr>
        <p:spPr>
          <a:xfrm>
            <a:off x="5866072" y="4679112"/>
            <a:ext cx="2065200" cy="2430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7" name="Google Shape;127;p53"/>
          <p:cNvSpPr txBox="1"/>
          <p:nvPr>
            <p:ph idx="11" type="ftr"/>
          </p:nvPr>
        </p:nvSpPr>
        <p:spPr>
          <a:xfrm>
            <a:off x="1200150" y="4677156"/>
            <a:ext cx="4425900" cy="2400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8" name="Google Shape;128;p53"/>
          <p:cNvSpPr/>
          <p:nvPr>
            <p:ph idx="12" type="sldNum"/>
          </p:nvPr>
        </p:nvSpPr>
        <p:spPr>
          <a:xfrm>
            <a:off x="8069191" y="4663440"/>
            <a:ext cx="274200" cy="274200"/>
          </a:xfrm>
          <a:prstGeom prst="ellipse">
            <a:avLst/>
          </a:prstGeom>
          <a:solidFill>
            <a:srgbClr val="1D1D1D">
              <a:alpha val="69019"/>
            </a:srgbClr>
          </a:solidFill>
          <a:ln>
            <a:noFill/>
          </a:ln>
        </p:spPr>
        <p:txBody>
          <a:bodyPr anchorCtr="0" anchor="ctr" bIns="34275" lIns="13700" spcFirstLastPara="1" rIns="13700" wrap="square" tIns="34275">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e titel en tekst" type="vertTitleAndTx">
  <p:cSld name="VERTICAL_TITLE_AND_VERTICAL_TEXT">
    <p:spTree>
      <p:nvGrpSpPr>
        <p:cNvPr id="129" name="Shape 129"/>
        <p:cNvGrpSpPr/>
        <p:nvPr/>
      </p:nvGrpSpPr>
      <p:grpSpPr>
        <a:xfrm>
          <a:off x="0" y="0"/>
          <a:ext cx="0" cy="0"/>
          <a:chOff x="0" y="0"/>
          <a:chExt cx="0" cy="0"/>
        </a:xfrm>
      </p:grpSpPr>
      <p:sp>
        <p:nvSpPr>
          <p:cNvPr id="130" name="Google Shape;130;p54"/>
          <p:cNvSpPr txBox="1"/>
          <p:nvPr>
            <p:ph type="title"/>
          </p:nvPr>
        </p:nvSpPr>
        <p:spPr>
          <a:xfrm rot="5400000">
            <a:off x="5107890" y="2084745"/>
            <a:ext cx="3737700" cy="9741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Autofit/>
          </a:bodyPr>
          <a:lstStyle>
            <a:lvl1pPr lvl="0" algn="ctr">
              <a:lnSpc>
                <a:spcPct val="90000"/>
              </a:lnSpc>
              <a:spcBef>
                <a:spcPts val="0"/>
              </a:spcBef>
              <a:spcAft>
                <a:spcPts val="0"/>
              </a:spcAft>
              <a:buClr>
                <a:srgbClr val="262626"/>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1" name="Google Shape;131;p54"/>
          <p:cNvSpPr txBox="1"/>
          <p:nvPr>
            <p:ph idx="1" type="body"/>
          </p:nvPr>
        </p:nvSpPr>
        <p:spPr>
          <a:xfrm rot="5400000">
            <a:off x="2128968" y="247395"/>
            <a:ext cx="3737700" cy="46488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800"/>
              </a:spcBef>
              <a:spcAft>
                <a:spcPts val="0"/>
              </a:spcAft>
              <a:buSzPts val="1400"/>
              <a:buChar char="•"/>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00000"/>
              </a:lnSpc>
              <a:spcBef>
                <a:spcPts val="800"/>
              </a:spcBef>
              <a:spcAft>
                <a:spcPts val="0"/>
              </a:spcAft>
              <a:buSzPts val="1400"/>
              <a:buChar char="•"/>
              <a:defRPr/>
            </a:lvl5pPr>
            <a:lvl6pPr indent="-317500" lvl="5" marL="2743200" algn="l">
              <a:lnSpc>
                <a:spcPct val="100000"/>
              </a:lnSpc>
              <a:spcBef>
                <a:spcPts val="800"/>
              </a:spcBef>
              <a:spcAft>
                <a:spcPts val="0"/>
              </a:spcAft>
              <a:buSzPts val="1400"/>
              <a:buChar char="•"/>
              <a:defRPr/>
            </a:lvl6pPr>
            <a:lvl7pPr indent="-317500" lvl="6" marL="3200400" algn="l">
              <a:lnSpc>
                <a:spcPct val="100000"/>
              </a:lnSpc>
              <a:spcBef>
                <a:spcPts val="800"/>
              </a:spcBef>
              <a:spcAft>
                <a:spcPts val="0"/>
              </a:spcAft>
              <a:buSzPts val="1400"/>
              <a:buChar char="•"/>
              <a:defRPr/>
            </a:lvl7pPr>
            <a:lvl8pPr indent="-317500" lvl="7" marL="3657600" algn="l">
              <a:lnSpc>
                <a:spcPct val="100000"/>
              </a:lnSpc>
              <a:spcBef>
                <a:spcPts val="800"/>
              </a:spcBef>
              <a:spcAft>
                <a:spcPts val="0"/>
              </a:spcAft>
              <a:buSzPts val="1400"/>
              <a:buChar char="•"/>
              <a:defRPr/>
            </a:lvl8pPr>
            <a:lvl9pPr indent="-317500" lvl="8" marL="4114800" algn="l">
              <a:lnSpc>
                <a:spcPct val="100000"/>
              </a:lnSpc>
              <a:spcBef>
                <a:spcPts val="800"/>
              </a:spcBef>
              <a:spcAft>
                <a:spcPts val="0"/>
              </a:spcAft>
              <a:buSzPts val="1400"/>
              <a:buChar char="•"/>
              <a:defRPr/>
            </a:lvl9pPr>
          </a:lstStyle>
          <a:p/>
        </p:txBody>
      </p:sp>
      <p:sp>
        <p:nvSpPr>
          <p:cNvPr id="132" name="Google Shape;132;p54"/>
          <p:cNvSpPr txBox="1"/>
          <p:nvPr>
            <p:ph idx="10" type="dt"/>
          </p:nvPr>
        </p:nvSpPr>
        <p:spPr>
          <a:xfrm>
            <a:off x="5866072" y="4679112"/>
            <a:ext cx="2065200" cy="2430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3" name="Google Shape;133;p54"/>
          <p:cNvSpPr txBox="1"/>
          <p:nvPr>
            <p:ph idx="11" type="ftr"/>
          </p:nvPr>
        </p:nvSpPr>
        <p:spPr>
          <a:xfrm>
            <a:off x="1200150" y="4677156"/>
            <a:ext cx="4425900" cy="2400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4" name="Google Shape;134;p54"/>
          <p:cNvSpPr/>
          <p:nvPr>
            <p:ph idx="12" type="sldNum"/>
          </p:nvPr>
        </p:nvSpPr>
        <p:spPr>
          <a:xfrm>
            <a:off x="8069191" y="4663440"/>
            <a:ext cx="274200" cy="274200"/>
          </a:xfrm>
          <a:prstGeom prst="ellipse">
            <a:avLst/>
          </a:prstGeom>
          <a:solidFill>
            <a:srgbClr val="1D1D1D">
              <a:alpha val="69019"/>
            </a:srgbClr>
          </a:solidFill>
          <a:ln>
            <a:noFill/>
          </a:ln>
        </p:spPr>
        <p:txBody>
          <a:bodyPr anchorCtr="0" anchor="ctr" bIns="34275" lIns="13700" spcFirstLastPara="1" rIns="13700" wrap="square" tIns="34275">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9" name="Shape 139"/>
        <p:cNvGrpSpPr/>
        <p:nvPr/>
      </p:nvGrpSpPr>
      <p:grpSpPr>
        <a:xfrm>
          <a:off x="0" y="0"/>
          <a:ext cx="0" cy="0"/>
          <a:chOff x="0" y="0"/>
          <a:chExt cx="0" cy="0"/>
        </a:xfrm>
      </p:grpSpPr>
      <p:sp>
        <p:nvSpPr>
          <p:cNvPr id="140" name="Google Shape;140;p56"/>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41" name="Google Shape;141;p56"/>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2" name="Google Shape;142;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3" name="Shape 143"/>
        <p:cNvGrpSpPr/>
        <p:nvPr/>
      </p:nvGrpSpPr>
      <p:grpSpPr>
        <a:xfrm>
          <a:off x="0" y="0"/>
          <a:ext cx="0" cy="0"/>
          <a:chOff x="0" y="0"/>
          <a:chExt cx="0" cy="0"/>
        </a:xfrm>
      </p:grpSpPr>
      <p:sp>
        <p:nvSpPr>
          <p:cNvPr id="144" name="Google Shape;144;p57"/>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45" name="Google Shape;145;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6" name="Shape 146"/>
        <p:cNvGrpSpPr/>
        <p:nvPr/>
      </p:nvGrpSpPr>
      <p:grpSpPr>
        <a:xfrm>
          <a:off x="0" y="0"/>
          <a:ext cx="0" cy="0"/>
          <a:chOff x="0" y="0"/>
          <a:chExt cx="0" cy="0"/>
        </a:xfrm>
      </p:grpSpPr>
      <p:sp>
        <p:nvSpPr>
          <p:cNvPr id="147" name="Google Shape;147;p5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48" name="Google Shape;148;p5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49" name="Google Shape;149;p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50" name="Shape 150"/>
        <p:cNvGrpSpPr/>
        <p:nvPr/>
      </p:nvGrpSpPr>
      <p:grpSpPr>
        <a:xfrm>
          <a:off x="0" y="0"/>
          <a:ext cx="0" cy="0"/>
          <a:chOff x="0" y="0"/>
          <a:chExt cx="0" cy="0"/>
        </a:xfrm>
      </p:grpSpPr>
      <p:sp>
        <p:nvSpPr>
          <p:cNvPr id="151" name="Google Shape;151;p5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2" name="Google Shape;152;p59"/>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53" name="Google Shape;153;p59"/>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54" name="Google Shape;154;p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5" name="Shape 155"/>
        <p:cNvGrpSpPr/>
        <p:nvPr/>
      </p:nvGrpSpPr>
      <p:grpSpPr>
        <a:xfrm>
          <a:off x="0" y="0"/>
          <a:ext cx="0" cy="0"/>
          <a:chOff x="0" y="0"/>
          <a:chExt cx="0" cy="0"/>
        </a:xfrm>
      </p:grpSpPr>
      <p:sp>
        <p:nvSpPr>
          <p:cNvPr id="156" name="Google Shape;156;p6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7" name="Google Shape;157;p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58" name="Shape 158"/>
        <p:cNvGrpSpPr/>
        <p:nvPr/>
      </p:nvGrpSpPr>
      <p:grpSpPr>
        <a:xfrm>
          <a:off x="0" y="0"/>
          <a:ext cx="0" cy="0"/>
          <a:chOff x="0" y="0"/>
          <a:chExt cx="0" cy="0"/>
        </a:xfrm>
      </p:grpSpPr>
      <p:sp>
        <p:nvSpPr>
          <p:cNvPr id="159" name="Google Shape;159;p61"/>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60" name="Google Shape;160;p61"/>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61" name="Google Shape;161;p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8" name="Shape 18"/>
        <p:cNvGrpSpPr/>
        <p:nvPr/>
      </p:nvGrpSpPr>
      <p:grpSpPr>
        <a:xfrm>
          <a:off x="0" y="0"/>
          <a:ext cx="0" cy="0"/>
          <a:chOff x="0" y="0"/>
          <a:chExt cx="0" cy="0"/>
        </a:xfrm>
      </p:grpSpPr>
      <p:sp>
        <p:nvSpPr>
          <p:cNvPr id="19" name="Google Shape;19;p35"/>
          <p:cNvSpPr txBox="1"/>
          <p:nvPr>
            <p:ph type="title"/>
          </p:nvPr>
        </p:nvSpPr>
        <p:spPr>
          <a:xfrm>
            <a:off x="2802750" y="802500"/>
            <a:ext cx="3538500" cy="3538500"/>
          </a:xfrm>
          <a:prstGeom prst="rect">
            <a:avLst/>
          </a:prstGeom>
          <a:solidFill>
            <a:srgbClr val="FFFFFF"/>
          </a:solid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20" name="Google Shape;20;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62" name="Shape 162"/>
        <p:cNvGrpSpPr/>
        <p:nvPr/>
      </p:nvGrpSpPr>
      <p:grpSpPr>
        <a:xfrm>
          <a:off x="0" y="0"/>
          <a:ext cx="0" cy="0"/>
          <a:chOff x="0" y="0"/>
          <a:chExt cx="0" cy="0"/>
        </a:xfrm>
      </p:grpSpPr>
      <p:sp>
        <p:nvSpPr>
          <p:cNvPr id="163" name="Google Shape;163;p6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64" name="Google Shape;164;p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65" name="Shape 165"/>
        <p:cNvGrpSpPr/>
        <p:nvPr/>
      </p:nvGrpSpPr>
      <p:grpSpPr>
        <a:xfrm>
          <a:off x="0" y="0"/>
          <a:ext cx="0" cy="0"/>
          <a:chOff x="0" y="0"/>
          <a:chExt cx="0" cy="0"/>
        </a:xfrm>
      </p:grpSpPr>
      <p:sp>
        <p:nvSpPr>
          <p:cNvPr id="166" name="Google Shape;166;p6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63"/>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68" name="Google Shape;168;p63"/>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9" name="Google Shape;169;p63"/>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70" name="Google Shape;170;p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71" name="Shape 171"/>
        <p:cNvGrpSpPr/>
        <p:nvPr/>
      </p:nvGrpSpPr>
      <p:grpSpPr>
        <a:xfrm>
          <a:off x="0" y="0"/>
          <a:ext cx="0" cy="0"/>
          <a:chOff x="0" y="0"/>
          <a:chExt cx="0" cy="0"/>
        </a:xfrm>
      </p:grpSpPr>
      <p:sp>
        <p:nvSpPr>
          <p:cNvPr id="172" name="Google Shape;172;p64"/>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173" name="Google Shape;173;p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74" name="Shape 174"/>
        <p:cNvGrpSpPr/>
        <p:nvPr/>
      </p:nvGrpSpPr>
      <p:grpSpPr>
        <a:xfrm>
          <a:off x="0" y="0"/>
          <a:ext cx="0" cy="0"/>
          <a:chOff x="0" y="0"/>
          <a:chExt cx="0" cy="0"/>
        </a:xfrm>
      </p:grpSpPr>
      <p:sp>
        <p:nvSpPr>
          <p:cNvPr id="175" name="Google Shape;175;p65"/>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76" name="Google Shape;176;p65"/>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177" name="Google Shape;177;p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8" name="Shape 178"/>
        <p:cNvGrpSpPr/>
        <p:nvPr/>
      </p:nvGrpSpPr>
      <p:grpSpPr>
        <a:xfrm>
          <a:off x="0" y="0"/>
          <a:ext cx="0" cy="0"/>
          <a:chOff x="0" y="0"/>
          <a:chExt cx="0" cy="0"/>
        </a:xfrm>
      </p:grpSpPr>
      <p:sp>
        <p:nvSpPr>
          <p:cNvPr id="179" name="Google Shape;179;p6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36"/>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4200"/>
              <a:buNone/>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p:txBody>
      </p:sp>
      <p:sp>
        <p:nvSpPr>
          <p:cNvPr id="23" name="Google Shape;23;p36"/>
          <p:cNvSpPr txBox="1"/>
          <p:nvPr>
            <p:ph idx="1" type="body"/>
          </p:nvPr>
        </p:nvSpPr>
        <p:spPr>
          <a:xfrm>
            <a:off x="311700" y="1228675"/>
            <a:ext cx="3999900" cy="3340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4" name="Google Shape;24;p36"/>
          <p:cNvSpPr txBox="1"/>
          <p:nvPr>
            <p:ph idx="2" type="body"/>
          </p:nvPr>
        </p:nvSpPr>
        <p:spPr>
          <a:xfrm>
            <a:off x="4832400" y="1228675"/>
            <a:ext cx="3999900" cy="3340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5" name="Google Shape;25;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37"/>
          <p:cNvSpPr txBox="1"/>
          <p:nvPr>
            <p:ph type="title"/>
          </p:nvPr>
        </p:nvSpPr>
        <p:spPr>
          <a:xfrm>
            <a:off x="304800" y="309350"/>
            <a:ext cx="8537700" cy="748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4000"/>
              <a:buNone/>
              <a:defRPr sz="4000"/>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p:txBody>
      </p:sp>
      <p:sp>
        <p:nvSpPr>
          <p:cNvPr id="28" name="Google Shape;28;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38"/>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000"/>
              <a:buNone/>
              <a:defRPr sz="3000">
                <a:highlight>
                  <a:schemeClr val="dk1"/>
                </a:highlight>
              </a:defRPr>
            </a:lvl1pPr>
            <a:lvl2pPr lvl="1" algn="l">
              <a:lnSpc>
                <a:spcPct val="100000"/>
              </a:lnSpc>
              <a:spcBef>
                <a:spcPts val="0"/>
              </a:spcBef>
              <a:spcAft>
                <a:spcPts val="0"/>
              </a:spcAft>
              <a:buSzPts val="3000"/>
              <a:buNone/>
              <a:defRPr sz="3000">
                <a:highlight>
                  <a:schemeClr val="dk1"/>
                </a:highlight>
              </a:defRPr>
            </a:lvl2pPr>
            <a:lvl3pPr lvl="2" algn="l">
              <a:lnSpc>
                <a:spcPct val="100000"/>
              </a:lnSpc>
              <a:spcBef>
                <a:spcPts val="0"/>
              </a:spcBef>
              <a:spcAft>
                <a:spcPts val="0"/>
              </a:spcAft>
              <a:buSzPts val="3000"/>
              <a:buNone/>
              <a:defRPr sz="3000">
                <a:highlight>
                  <a:schemeClr val="dk1"/>
                </a:highlight>
              </a:defRPr>
            </a:lvl3pPr>
            <a:lvl4pPr lvl="3" algn="l">
              <a:lnSpc>
                <a:spcPct val="100000"/>
              </a:lnSpc>
              <a:spcBef>
                <a:spcPts val="0"/>
              </a:spcBef>
              <a:spcAft>
                <a:spcPts val="0"/>
              </a:spcAft>
              <a:buSzPts val="3000"/>
              <a:buNone/>
              <a:defRPr sz="3000">
                <a:highlight>
                  <a:schemeClr val="dk1"/>
                </a:highlight>
              </a:defRPr>
            </a:lvl4pPr>
            <a:lvl5pPr lvl="4" algn="l">
              <a:lnSpc>
                <a:spcPct val="100000"/>
              </a:lnSpc>
              <a:spcBef>
                <a:spcPts val="0"/>
              </a:spcBef>
              <a:spcAft>
                <a:spcPts val="0"/>
              </a:spcAft>
              <a:buSzPts val="3000"/>
              <a:buNone/>
              <a:defRPr sz="3000">
                <a:highlight>
                  <a:schemeClr val="dk1"/>
                </a:highlight>
              </a:defRPr>
            </a:lvl5pPr>
            <a:lvl6pPr lvl="5" algn="l">
              <a:lnSpc>
                <a:spcPct val="100000"/>
              </a:lnSpc>
              <a:spcBef>
                <a:spcPts val="0"/>
              </a:spcBef>
              <a:spcAft>
                <a:spcPts val="0"/>
              </a:spcAft>
              <a:buSzPts val="3000"/>
              <a:buNone/>
              <a:defRPr sz="3000">
                <a:highlight>
                  <a:schemeClr val="dk1"/>
                </a:highlight>
              </a:defRPr>
            </a:lvl6pPr>
            <a:lvl7pPr lvl="6" algn="l">
              <a:lnSpc>
                <a:spcPct val="100000"/>
              </a:lnSpc>
              <a:spcBef>
                <a:spcPts val="0"/>
              </a:spcBef>
              <a:spcAft>
                <a:spcPts val="0"/>
              </a:spcAft>
              <a:buSzPts val="3000"/>
              <a:buNone/>
              <a:defRPr sz="3000">
                <a:highlight>
                  <a:schemeClr val="dk1"/>
                </a:highlight>
              </a:defRPr>
            </a:lvl7pPr>
            <a:lvl8pPr lvl="7" algn="l">
              <a:lnSpc>
                <a:spcPct val="100000"/>
              </a:lnSpc>
              <a:spcBef>
                <a:spcPts val="0"/>
              </a:spcBef>
              <a:spcAft>
                <a:spcPts val="0"/>
              </a:spcAft>
              <a:buSzPts val="3000"/>
              <a:buNone/>
              <a:defRPr sz="3000">
                <a:highlight>
                  <a:schemeClr val="dk1"/>
                </a:highlight>
              </a:defRPr>
            </a:lvl8pPr>
            <a:lvl9pPr lvl="8" algn="l">
              <a:lnSpc>
                <a:spcPct val="100000"/>
              </a:lnSpc>
              <a:spcBef>
                <a:spcPts val="0"/>
              </a:spcBef>
              <a:spcAft>
                <a:spcPts val="0"/>
              </a:spcAft>
              <a:buSzPts val="3000"/>
              <a:buNone/>
              <a:defRPr sz="3000">
                <a:highlight>
                  <a:schemeClr val="dk1"/>
                </a:highlight>
              </a:defRPr>
            </a:lvl9pPr>
          </a:lstStyle>
          <a:p/>
        </p:txBody>
      </p:sp>
      <p:sp>
        <p:nvSpPr>
          <p:cNvPr id="31" name="Google Shape;31;p38"/>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2" name="Google Shape;32;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4"/>
        </a:solidFill>
      </p:bgPr>
    </p:bg>
    <p:spTree>
      <p:nvGrpSpPr>
        <p:cNvPr id="33" name="Shape 33"/>
        <p:cNvGrpSpPr/>
        <p:nvPr/>
      </p:nvGrpSpPr>
      <p:grpSpPr>
        <a:xfrm>
          <a:off x="0" y="0"/>
          <a:ext cx="0" cy="0"/>
          <a:chOff x="0" y="0"/>
          <a:chExt cx="0" cy="0"/>
        </a:xfrm>
      </p:grpSpPr>
      <p:sp>
        <p:nvSpPr>
          <p:cNvPr id="34" name="Google Shape;34;p39"/>
          <p:cNvSpPr txBox="1"/>
          <p:nvPr>
            <p:ph type="title"/>
          </p:nvPr>
        </p:nvSpPr>
        <p:spPr>
          <a:xfrm>
            <a:off x="490250" y="526350"/>
            <a:ext cx="56187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lt1"/>
              </a:buClr>
              <a:buSzPts val="6000"/>
              <a:buNone/>
              <a:defRPr sz="6000">
                <a:solidFill>
                  <a:schemeClr val="lt1"/>
                </a:solidFill>
              </a:defRPr>
            </a:lvl1pPr>
            <a:lvl2pPr lvl="1" algn="l">
              <a:lnSpc>
                <a:spcPct val="100000"/>
              </a:lnSpc>
              <a:spcBef>
                <a:spcPts val="0"/>
              </a:spcBef>
              <a:spcAft>
                <a:spcPts val="0"/>
              </a:spcAft>
              <a:buClr>
                <a:schemeClr val="lt1"/>
              </a:buClr>
              <a:buSzPts val="6000"/>
              <a:buNone/>
              <a:defRPr sz="6000">
                <a:solidFill>
                  <a:schemeClr val="lt1"/>
                </a:solidFill>
              </a:defRPr>
            </a:lvl2pPr>
            <a:lvl3pPr lvl="2" algn="l">
              <a:lnSpc>
                <a:spcPct val="100000"/>
              </a:lnSpc>
              <a:spcBef>
                <a:spcPts val="0"/>
              </a:spcBef>
              <a:spcAft>
                <a:spcPts val="0"/>
              </a:spcAft>
              <a:buClr>
                <a:schemeClr val="lt1"/>
              </a:buClr>
              <a:buSzPts val="6000"/>
              <a:buNone/>
              <a:defRPr sz="6000">
                <a:solidFill>
                  <a:schemeClr val="lt1"/>
                </a:solidFill>
              </a:defRPr>
            </a:lvl3pPr>
            <a:lvl4pPr lvl="3" algn="l">
              <a:lnSpc>
                <a:spcPct val="100000"/>
              </a:lnSpc>
              <a:spcBef>
                <a:spcPts val="0"/>
              </a:spcBef>
              <a:spcAft>
                <a:spcPts val="0"/>
              </a:spcAft>
              <a:buClr>
                <a:schemeClr val="lt1"/>
              </a:buClr>
              <a:buSzPts val="6000"/>
              <a:buNone/>
              <a:defRPr sz="6000">
                <a:solidFill>
                  <a:schemeClr val="lt1"/>
                </a:solidFill>
              </a:defRPr>
            </a:lvl4pPr>
            <a:lvl5pPr lvl="4" algn="l">
              <a:lnSpc>
                <a:spcPct val="100000"/>
              </a:lnSpc>
              <a:spcBef>
                <a:spcPts val="0"/>
              </a:spcBef>
              <a:spcAft>
                <a:spcPts val="0"/>
              </a:spcAft>
              <a:buClr>
                <a:schemeClr val="lt1"/>
              </a:buClr>
              <a:buSzPts val="6000"/>
              <a:buNone/>
              <a:defRPr sz="6000">
                <a:solidFill>
                  <a:schemeClr val="lt1"/>
                </a:solidFill>
              </a:defRPr>
            </a:lvl5pPr>
            <a:lvl6pPr lvl="5" algn="l">
              <a:lnSpc>
                <a:spcPct val="100000"/>
              </a:lnSpc>
              <a:spcBef>
                <a:spcPts val="0"/>
              </a:spcBef>
              <a:spcAft>
                <a:spcPts val="0"/>
              </a:spcAft>
              <a:buClr>
                <a:schemeClr val="lt1"/>
              </a:buClr>
              <a:buSzPts val="6000"/>
              <a:buNone/>
              <a:defRPr sz="6000">
                <a:solidFill>
                  <a:schemeClr val="lt1"/>
                </a:solidFill>
              </a:defRPr>
            </a:lvl6pPr>
            <a:lvl7pPr lvl="6" algn="l">
              <a:lnSpc>
                <a:spcPct val="100000"/>
              </a:lnSpc>
              <a:spcBef>
                <a:spcPts val="0"/>
              </a:spcBef>
              <a:spcAft>
                <a:spcPts val="0"/>
              </a:spcAft>
              <a:buClr>
                <a:schemeClr val="lt1"/>
              </a:buClr>
              <a:buSzPts val="6000"/>
              <a:buNone/>
              <a:defRPr sz="6000">
                <a:solidFill>
                  <a:schemeClr val="lt1"/>
                </a:solidFill>
              </a:defRPr>
            </a:lvl7pPr>
            <a:lvl8pPr lvl="7" algn="l">
              <a:lnSpc>
                <a:spcPct val="100000"/>
              </a:lnSpc>
              <a:spcBef>
                <a:spcPts val="0"/>
              </a:spcBef>
              <a:spcAft>
                <a:spcPts val="0"/>
              </a:spcAft>
              <a:buClr>
                <a:schemeClr val="lt1"/>
              </a:buClr>
              <a:buSzPts val="6000"/>
              <a:buNone/>
              <a:defRPr sz="6000">
                <a:solidFill>
                  <a:schemeClr val="lt1"/>
                </a:solidFill>
              </a:defRPr>
            </a:lvl8pPr>
            <a:lvl9pPr lvl="8" algn="l">
              <a:lnSpc>
                <a:spcPct val="100000"/>
              </a:lnSpc>
              <a:spcBef>
                <a:spcPts val="0"/>
              </a:spcBef>
              <a:spcAft>
                <a:spcPts val="0"/>
              </a:spcAft>
              <a:buClr>
                <a:schemeClr val="lt1"/>
              </a:buClr>
              <a:buSzPts val="6000"/>
              <a:buNone/>
              <a:defRPr sz="6000">
                <a:solidFill>
                  <a:schemeClr val="lt1"/>
                </a:solidFill>
              </a:defRPr>
            </a:lvl9pPr>
          </a:lstStyle>
          <a:p/>
        </p:txBody>
      </p:sp>
      <p:sp>
        <p:nvSpPr>
          <p:cNvPr id="35" name="Google Shape;35;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40"/>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8" name="Google Shape;38;p40"/>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39" name="Google Shape;39;p40"/>
          <p:cNvSpPr txBox="1"/>
          <p:nvPr>
            <p:ph type="title"/>
          </p:nvPr>
        </p:nvSpPr>
        <p:spPr>
          <a:xfrm>
            <a:off x="265500" y="1081400"/>
            <a:ext cx="4045200" cy="1710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400"/>
              <a:buNone/>
              <a:defRPr sz="5400"/>
            </a:lvl1pPr>
            <a:lvl2pPr lvl="1" algn="ctr">
              <a:lnSpc>
                <a:spcPct val="100000"/>
              </a:lnSpc>
              <a:spcBef>
                <a:spcPts val="0"/>
              </a:spcBef>
              <a:spcAft>
                <a:spcPts val="0"/>
              </a:spcAft>
              <a:buSzPts val="5400"/>
              <a:buNone/>
              <a:defRPr sz="5400"/>
            </a:lvl2pPr>
            <a:lvl3pPr lvl="2" algn="ctr">
              <a:lnSpc>
                <a:spcPct val="100000"/>
              </a:lnSpc>
              <a:spcBef>
                <a:spcPts val="0"/>
              </a:spcBef>
              <a:spcAft>
                <a:spcPts val="0"/>
              </a:spcAft>
              <a:buSzPts val="5400"/>
              <a:buNone/>
              <a:defRPr sz="5400"/>
            </a:lvl3pPr>
            <a:lvl4pPr lvl="3" algn="ctr">
              <a:lnSpc>
                <a:spcPct val="100000"/>
              </a:lnSpc>
              <a:spcBef>
                <a:spcPts val="0"/>
              </a:spcBef>
              <a:spcAft>
                <a:spcPts val="0"/>
              </a:spcAft>
              <a:buSzPts val="5400"/>
              <a:buNone/>
              <a:defRPr sz="5400"/>
            </a:lvl4pPr>
            <a:lvl5pPr lvl="4" algn="ctr">
              <a:lnSpc>
                <a:spcPct val="100000"/>
              </a:lnSpc>
              <a:spcBef>
                <a:spcPts val="0"/>
              </a:spcBef>
              <a:spcAft>
                <a:spcPts val="0"/>
              </a:spcAft>
              <a:buSzPts val="5400"/>
              <a:buNone/>
              <a:defRPr sz="5400"/>
            </a:lvl5pPr>
            <a:lvl6pPr lvl="5" algn="ctr">
              <a:lnSpc>
                <a:spcPct val="100000"/>
              </a:lnSpc>
              <a:spcBef>
                <a:spcPts val="0"/>
              </a:spcBef>
              <a:spcAft>
                <a:spcPts val="0"/>
              </a:spcAft>
              <a:buSzPts val="5400"/>
              <a:buNone/>
              <a:defRPr sz="5400"/>
            </a:lvl6pPr>
            <a:lvl7pPr lvl="6" algn="ctr">
              <a:lnSpc>
                <a:spcPct val="100000"/>
              </a:lnSpc>
              <a:spcBef>
                <a:spcPts val="0"/>
              </a:spcBef>
              <a:spcAft>
                <a:spcPts val="0"/>
              </a:spcAft>
              <a:buSzPts val="5400"/>
              <a:buNone/>
              <a:defRPr sz="5400"/>
            </a:lvl7pPr>
            <a:lvl8pPr lvl="7" algn="ctr">
              <a:lnSpc>
                <a:spcPct val="100000"/>
              </a:lnSpc>
              <a:spcBef>
                <a:spcPts val="0"/>
              </a:spcBef>
              <a:spcAft>
                <a:spcPts val="0"/>
              </a:spcAft>
              <a:buSzPts val="5400"/>
              <a:buNone/>
              <a:defRPr sz="5400"/>
            </a:lvl8pPr>
            <a:lvl9pPr lvl="8" algn="ctr">
              <a:lnSpc>
                <a:spcPct val="100000"/>
              </a:lnSpc>
              <a:spcBef>
                <a:spcPts val="0"/>
              </a:spcBef>
              <a:spcAft>
                <a:spcPts val="0"/>
              </a:spcAft>
              <a:buSzPts val="5400"/>
              <a:buNone/>
              <a:defRPr sz="5400"/>
            </a:lvl9pPr>
          </a:lstStyle>
          <a:p/>
        </p:txBody>
      </p:sp>
      <p:sp>
        <p:nvSpPr>
          <p:cNvPr id="40" name="Google Shape;40;p40"/>
          <p:cNvSpPr txBox="1"/>
          <p:nvPr>
            <p:ph idx="1" type="subTitle"/>
          </p:nvPr>
        </p:nvSpPr>
        <p:spPr>
          <a:xfrm>
            <a:off x="265500" y="2845223"/>
            <a:ext cx="4045200" cy="134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40"/>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Clr>
                <a:schemeClr val="accent1"/>
              </a:buClr>
              <a:buSzPts val="1800"/>
              <a:buChar char="●"/>
              <a:defRPr>
                <a:solidFill>
                  <a:schemeClr val="accent1"/>
                </a:solidFill>
                <a:highlight>
                  <a:schemeClr val="lt1"/>
                </a:highlight>
              </a:defRPr>
            </a:lvl1pPr>
            <a:lvl2pPr indent="-317500" lvl="1" marL="914400" algn="l">
              <a:lnSpc>
                <a:spcPct val="115000"/>
              </a:lnSpc>
              <a:spcBef>
                <a:spcPts val="1600"/>
              </a:spcBef>
              <a:spcAft>
                <a:spcPts val="0"/>
              </a:spcAft>
              <a:buClr>
                <a:schemeClr val="accent1"/>
              </a:buClr>
              <a:buSzPts val="1400"/>
              <a:buChar char="○"/>
              <a:defRPr>
                <a:solidFill>
                  <a:schemeClr val="accent1"/>
                </a:solidFill>
                <a:highlight>
                  <a:schemeClr val="lt1"/>
                </a:highlight>
              </a:defRPr>
            </a:lvl2pPr>
            <a:lvl3pPr indent="-317500" lvl="2" marL="1371600" algn="l">
              <a:lnSpc>
                <a:spcPct val="115000"/>
              </a:lnSpc>
              <a:spcBef>
                <a:spcPts val="1600"/>
              </a:spcBef>
              <a:spcAft>
                <a:spcPts val="0"/>
              </a:spcAft>
              <a:buClr>
                <a:schemeClr val="accent1"/>
              </a:buClr>
              <a:buSzPts val="1400"/>
              <a:buChar char="■"/>
              <a:defRPr>
                <a:solidFill>
                  <a:schemeClr val="accent1"/>
                </a:solidFill>
                <a:highlight>
                  <a:schemeClr val="lt1"/>
                </a:highlight>
              </a:defRPr>
            </a:lvl3pPr>
            <a:lvl4pPr indent="-317500" lvl="3" marL="1828800" algn="l">
              <a:lnSpc>
                <a:spcPct val="115000"/>
              </a:lnSpc>
              <a:spcBef>
                <a:spcPts val="1600"/>
              </a:spcBef>
              <a:spcAft>
                <a:spcPts val="0"/>
              </a:spcAft>
              <a:buClr>
                <a:schemeClr val="accent1"/>
              </a:buClr>
              <a:buSzPts val="1400"/>
              <a:buChar char="●"/>
              <a:defRPr>
                <a:solidFill>
                  <a:schemeClr val="accent1"/>
                </a:solidFill>
                <a:highlight>
                  <a:schemeClr val="lt1"/>
                </a:highlight>
              </a:defRPr>
            </a:lvl4pPr>
            <a:lvl5pPr indent="-317500" lvl="4" marL="2286000" algn="l">
              <a:lnSpc>
                <a:spcPct val="115000"/>
              </a:lnSpc>
              <a:spcBef>
                <a:spcPts val="1600"/>
              </a:spcBef>
              <a:spcAft>
                <a:spcPts val="0"/>
              </a:spcAft>
              <a:buClr>
                <a:schemeClr val="accent1"/>
              </a:buClr>
              <a:buSzPts val="1400"/>
              <a:buChar char="○"/>
              <a:defRPr>
                <a:solidFill>
                  <a:schemeClr val="accent1"/>
                </a:solidFill>
                <a:highlight>
                  <a:schemeClr val="lt1"/>
                </a:highlight>
              </a:defRPr>
            </a:lvl5pPr>
            <a:lvl6pPr indent="-317500" lvl="5" marL="2743200" algn="l">
              <a:lnSpc>
                <a:spcPct val="115000"/>
              </a:lnSpc>
              <a:spcBef>
                <a:spcPts val="1600"/>
              </a:spcBef>
              <a:spcAft>
                <a:spcPts val="0"/>
              </a:spcAft>
              <a:buClr>
                <a:schemeClr val="accent1"/>
              </a:buClr>
              <a:buSzPts val="1400"/>
              <a:buChar char="■"/>
              <a:defRPr>
                <a:solidFill>
                  <a:schemeClr val="accent1"/>
                </a:solidFill>
                <a:highlight>
                  <a:schemeClr val="lt1"/>
                </a:highlight>
              </a:defRPr>
            </a:lvl6pPr>
            <a:lvl7pPr indent="-317500" lvl="6" marL="3200400" algn="l">
              <a:lnSpc>
                <a:spcPct val="115000"/>
              </a:lnSpc>
              <a:spcBef>
                <a:spcPts val="1600"/>
              </a:spcBef>
              <a:spcAft>
                <a:spcPts val="0"/>
              </a:spcAft>
              <a:buClr>
                <a:schemeClr val="accent1"/>
              </a:buClr>
              <a:buSzPts val="1400"/>
              <a:buChar char="●"/>
              <a:defRPr>
                <a:solidFill>
                  <a:schemeClr val="accent1"/>
                </a:solidFill>
                <a:highlight>
                  <a:schemeClr val="lt1"/>
                </a:highlight>
              </a:defRPr>
            </a:lvl7pPr>
            <a:lvl8pPr indent="-317500" lvl="7" marL="3657600" algn="l">
              <a:lnSpc>
                <a:spcPct val="115000"/>
              </a:lnSpc>
              <a:spcBef>
                <a:spcPts val="1600"/>
              </a:spcBef>
              <a:spcAft>
                <a:spcPts val="0"/>
              </a:spcAft>
              <a:buClr>
                <a:schemeClr val="accent1"/>
              </a:buClr>
              <a:buSzPts val="1400"/>
              <a:buChar char="○"/>
              <a:defRPr>
                <a:solidFill>
                  <a:schemeClr val="accent1"/>
                </a:solidFill>
                <a:highlight>
                  <a:schemeClr val="lt1"/>
                </a:highlight>
              </a:defRPr>
            </a:lvl8pPr>
            <a:lvl9pPr indent="-317500" lvl="8" marL="4114800" algn="l">
              <a:lnSpc>
                <a:spcPct val="115000"/>
              </a:lnSpc>
              <a:spcBef>
                <a:spcPts val="1600"/>
              </a:spcBef>
              <a:spcAft>
                <a:spcPts val="1600"/>
              </a:spcAft>
              <a:buClr>
                <a:schemeClr val="accent1"/>
              </a:buClr>
              <a:buSzPts val="1400"/>
              <a:buChar char="■"/>
              <a:defRPr>
                <a:solidFill>
                  <a:schemeClr val="accent1"/>
                </a:solidFill>
                <a:highlight>
                  <a:schemeClr val="lt1"/>
                </a:highlight>
              </a:defRPr>
            </a:lvl9pPr>
          </a:lstStyle>
          <a:p/>
        </p:txBody>
      </p:sp>
      <p:sp>
        <p:nvSpPr>
          <p:cNvPr id="42" name="Google Shape;42;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41"/>
          <p:cNvSpPr txBox="1"/>
          <p:nvPr>
            <p:ph idx="1" type="body"/>
          </p:nvPr>
        </p:nvSpPr>
        <p:spPr>
          <a:xfrm>
            <a:off x="319500" y="4230575"/>
            <a:ext cx="5998800" cy="5988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45" name="Google Shape;45;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1.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2" Type="http://schemas.openxmlformats.org/officeDocument/2006/relationships/theme" Target="../theme/theme2.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beach-day">
    <p:bg>
      <p:bgPr>
        <a:solidFill>
          <a:schemeClr val="lt1"/>
        </a:solidFill>
      </p:bgPr>
    </p:bg>
    <p:spTree>
      <p:nvGrpSpPr>
        <p:cNvPr id="5" name="Shape 5"/>
        <p:cNvGrpSpPr/>
        <p:nvPr/>
      </p:nvGrpSpPr>
      <p:grpSpPr>
        <a:xfrm>
          <a:off x="0" y="0"/>
          <a:ext cx="0" cy="0"/>
          <a:chOff x="0" y="0"/>
          <a:chExt cx="0" cy="0"/>
        </a:xfrm>
      </p:grpSpPr>
      <p:sp>
        <p:nvSpPr>
          <p:cNvPr id="6" name="Google Shape;6;p30"/>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1pPr>
            <a:lvl2pPr lvl="1"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2pPr>
            <a:lvl3pPr lvl="2"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3pPr>
            <a:lvl4pPr lvl="3"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4pPr>
            <a:lvl5pPr lvl="4"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5pPr>
            <a:lvl6pPr lvl="5"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6pPr>
            <a:lvl7pPr lvl="6"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7pPr>
            <a:lvl8pPr lvl="7"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8pPr>
            <a:lvl9pPr lvl="8"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9pPr>
          </a:lstStyle>
          <a:p/>
        </p:txBody>
      </p:sp>
      <p:sp>
        <p:nvSpPr>
          <p:cNvPr id="7" name="Google Shape;7;p30"/>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Source Code Pro"/>
              <a:buChar char="●"/>
              <a:defRPr b="0" i="0" sz="1800" u="none" cap="none" strike="noStrike">
                <a:solidFill>
                  <a:schemeClr val="dk2"/>
                </a:solidFill>
                <a:latin typeface="Source Code Pro"/>
                <a:ea typeface="Source Code Pro"/>
                <a:cs typeface="Source Code Pro"/>
                <a:sym typeface="Source Code Pro"/>
              </a:defRPr>
            </a:lvl1pPr>
            <a:lvl2pPr indent="-317500" lvl="1" marL="914400" marR="0" rtl="0" algn="l">
              <a:lnSpc>
                <a:spcPct val="115000"/>
              </a:lnSpc>
              <a:spcBef>
                <a:spcPts val="160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2pPr>
            <a:lvl3pPr indent="-317500" lvl="2" marL="1371600" marR="0" rtl="0" algn="l">
              <a:lnSpc>
                <a:spcPct val="115000"/>
              </a:lnSpc>
              <a:spcBef>
                <a:spcPts val="160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3pPr>
            <a:lvl4pPr indent="-317500" lvl="3" marL="1828800" marR="0" rtl="0" algn="l">
              <a:lnSpc>
                <a:spcPct val="115000"/>
              </a:lnSpc>
              <a:spcBef>
                <a:spcPts val="160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4pPr>
            <a:lvl5pPr indent="-317500" lvl="4" marL="2286000" marR="0" rtl="0" algn="l">
              <a:lnSpc>
                <a:spcPct val="115000"/>
              </a:lnSpc>
              <a:spcBef>
                <a:spcPts val="160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5pPr>
            <a:lvl6pPr indent="-317500" lvl="5" marL="2743200" marR="0" rtl="0" algn="l">
              <a:lnSpc>
                <a:spcPct val="115000"/>
              </a:lnSpc>
              <a:spcBef>
                <a:spcPts val="160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6pPr>
            <a:lvl7pPr indent="-317500" lvl="6" marL="3200400" marR="0" rtl="0" algn="l">
              <a:lnSpc>
                <a:spcPct val="115000"/>
              </a:lnSpc>
              <a:spcBef>
                <a:spcPts val="160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7pPr>
            <a:lvl8pPr indent="-317500" lvl="7" marL="3657600" marR="0" rtl="0" algn="l">
              <a:lnSpc>
                <a:spcPct val="115000"/>
              </a:lnSpc>
              <a:spcBef>
                <a:spcPts val="160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8pPr>
            <a:lvl9pPr indent="-317500" lvl="8" marL="4114800" marR="0" rtl="0" algn="l">
              <a:lnSpc>
                <a:spcPct val="115000"/>
              </a:lnSpc>
              <a:spcBef>
                <a:spcPts val="1600"/>
              </a:spcBef>
              <a:spcAft>
                <a:spcPts val="160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9pPr>
          </a:lstStyle>
          <a:p/>
        </p:txBody>
      </p:sp>
      <p:sp>
        <p:nvSpPr>
          <p:cNvPr id="8" name="Google Shape;8;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nl-NL"/>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58" name="Shape 58"/>
        <p:cNvGrpSpPr/>
        <p:nvPr/>
      </p:nvGrpSpPr>
      <p:grpSpPr>
        <a:xfrm>
          <a:off x="0" y="0"/>
          <a:ext cx="0" cy="0"/>
          <a:chOff x="0" y="0"/>
          <a:chExt cx="0" cy="0"/>
        </a:xfrm>
      </p:grpSpPr>
      <p:sp>
        <p:nvSpPr>
          <p:cNvPr id="59" name="Google Shape;59;p33"/>
          <p:cNvSpPr txBox="1"/>
          <p:nvPr>
            <p:ph type="title"/>
          </p:nvPr>
        </p:nvSpPr>
        <p:spPr>
          <a:xfrm>
            <a:off x="1673352" y="723519"/>
            <a:ext cx="5797500" cy="891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Autofit/>
          </a:bodyPr>
          <a:lstStyle>
            <a:lvl1pPr lvl="0" marR="0" rtl="0" algn="ctr">
              <a:lnSpc>
                <a:spcPct val="90000"/>
              </a:lnSpc>
              <a:spcBef>
                <a:spcPts val="0"/>
              </a:spcBef>
              <a:spcAft>
                <a:spcPts val="0"/>
              </a:spcAft>
              <a:buClr>
                <a:srgbClr val="262626"/>
              </a:buClr>
              <a:buSzPts val="2100"/>
              <a:buFont typeface="Gill Sans"/>
              <a:buNone/>
              <a:defRPr b="0" i="0" sz="2100" u="none" cap="none" strike="noStrike">
                <a:solidFill>
                  <a:srgbClr val="262626"/>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0" name="Google Shape;60;p33"/>
          <p:cNvSpPr txBox="1"/>
          <p:nvPr>
            <p:ph idx="1" type="body"/>
          </p:nvPr>
        </p:nvSpPr>
        <p:spPr>
          <a:xfrm>
            <a:off x="1673352" y="1978533"/>
            <a:ext cx="5797500" cy="2326500"/>
          </a:xfrm>
          <a:prstGeom prst="rect">
            <a:avLst/>
          </a:prstGeom>
          <a:noFill/>
          <a:ln>
            <a:noFill/>
          </a:ln>
        </p:spPr>
        <p:txBody>
          <a:bodyPr anchorCtr="0" anchor="t" bIns="34275" lIns="68575" spcFirstLastPara="1" rIns="68575" wrap="square" tIns="34275">
            <a:noAutofit/>
          </a:bodyPr>
          <a:lstStyle>
            <a:lvl1pPr indent="-317500" lvl="0" marL="457200" marR="0" rtl="0" algn="l">
              <a:lnSpc>
                <a:spcPct val="100000"/>
              </a:lnSpc>
              <a:spcBef>
                <a:spcPts val="800"/>
              </a:spcBef>
              <a:spcAft>
                <a:spcPts val="0"/>
              </a:spcAft>
              <a:buClr>
                <a:schemeClr val="accent2"/>
              </a:buClr>
              <a:buSzPts val="1400"/>
              <a:buFont typeface="Arial"/>
              <a:buChar char="•"/>
              <a:defRPr b="0" i="0" sz="1400" u="none" cap="none" strike="noStrike">
                <a:solidFill>
                  <a:srgbClr val="262626"/>
                </a:solidFill>
                <a:latin typeface="Gill Sans"/>
                <a:ea typeface="Gill Sans"/>
                <a:cs typeface="Gill Sans"/>
                <a:sym typeface="Gill Sans"/>
              </a:defRPr>
            </a:lvl1pPr>
            <a:lvl2pPr indent="-304800" lvl="1" marL="914400" marR="0" rtl="0" algn="l">
              <a:lnSpc>
                <a:spcPct val="100000"/>
              </a:lnSpc>
              <a:spcBef>
                <a:spcPts val="800"/>
              </a:spcBef>
              <a:spcAft>
                <a:spcPts val="0"/>
              </a:spcAft>
              <a:buClr>
                <a:schemeClr val="accent2"/>
              </a:buClr>
              <a:buSzPts val="1200"/>
              <a:buFont typeface="Arial"/>
              <a:buChar char="•"/>
              <a:defRPr b="0" i="0" sz="1200" u="none" cap="none" strike="noStrike">
                <a:solidFill>
                  <a:srgbClr val="262626"/>
                </a:solidFill>
                <a:latin typeface="Gill Sans"/>
                <a:ea typeface="Gill Sans"/>
                <a:cs typeface="Gill Sans"/>
                <a:sym typeface="Gill Sans"/>
              </a:defRPr>
            </a:lvl2pPr>
            <a:lvl3pPr indent="-304800" lvl="2" marL="1371600" marR="0" rtl="0" algn="l">
              <a:lnSpc>
                <a:spcPct val="100000"/>
              </a:lnSpc>
              <a:spcBef>
                <a:spcPts val="800"/>
              </a:spcBef>
              <a:spcAft>
                <a:spcPts val="0"/>
              </a:spcAft>
              <a:buClr>
                <a:schemeClr val="accent2"/>
              </a:buClr>
              <a:buSzPts val="1200"/>
              <a:buFont typeface="Arial"/>
              <a:buChar char="•"/>
              <a:defRPr b="0" i="0" sz="1200" u="none" cap="none" strike="noStrike">
                <a:solidFill>
                  <a:srgbClr val="262626"/>
                </a:solidFill>
                <a:latin typeface="Gill Sans"/>
                <a:ea typeface="Gill Sans"/>
                <a:cs typeface="Gill Sans"/>
                <a:sym typeface="Gill Sans"/>
              </a:defRPr>
            </a:lvl3pPr>
            <a:lvl4pPr indent="-304800" lvl="3" marL="1828800" marR="0" rtl="0" algn="l">
              <a:lnSpc>
                <a:spcPct val="100000"/>
              </a:lnSpc>
              <a:spcBef>
                <a:spcPts val="800"/>
              </a:spcBef>
              <a:spcAft>
                <a:spcPts val="0"/>
              </a:spcAft>
              <a:buClr>
                <a:schemeClr val="accent2"/>
              </a:buClr>
              <a:buSzPts val="1200"/>
              <a:buFont typeface="Arial"/>
              <a:buChar char="•"/>
              <a:defRPr b="0" i="0" sz="1200" u="none" cap="none" strike="noStrike">
                <a:solidFill>
                  <a:srgbClr val="262626"/>
                </a:solidFill>
                <a:latin typeface="Gill Sans"/>
                <a:ea typeface="Gill Sans"/>
                <a:cs typeface="Gill Sans"/>
                <a:sym typeface="Gill Sans"/>
              </a:defRPr>
            </a:lvl4pPr>
            <a:lvl5pPr indent="-304800" lvl="4" marL="2286000" marR="0" rtl="0" algn="l">
              <a:lnSpc>
                <a:spcPct val="100000"/>
              </a:lnSpc>
              <a:spcBef>
                <a:spcPts val="800"/>
              </a:spcBef>
              <a:spcAft>
                <a:spcPts val="0"/>
              </a:spcAft>
              <a:buClr>
                <a:schemeClr val="accent2"/>
              </a:buClr>
              <a:buSzPts val="1200"/>
              <a:buFont typeface="Arial"/>
              <a:buChar char="•"/>
              <a:defRPr b="0" i="0" sz="1200" u="none" cap="none" strike="noStrike">
                <a:solidFill>
                  <a:srgbClr val="262626"/>
                </a:solidFill>
                <a:latin typeface="Gill Sans"/>
                <a:ea typeface="Gill Sans"/>
                <a:cs typeface="Gill Sans"/>
                <a:sym typeface="Gill Sans"/>
              </a:defRPr>
            </a:lvl5pPr>
            <a:lvl6pPr indent="-304800" lvl="5" marL="2743200" marR="0" rtl="0" algn="l">
              <a:lnSpc>
                <a:spcPct val="100000"/>
              </a:lnSpc>
              <a:spcBef>
                <a:spcPts val="800"/>
              </a:spcBef>
              <a:spcAft>
                <a:spcPts val="0"/>
              </a:spcAft>
              <a:buClr>
                <a:schemeClr val="accent2"/>
              </a:buClr>
              <a:buSzPts val="1200"/>
              <a:buFont typeface="Arial"/>
              <a:buChar char="•"/>
              <a:defRPr b="0" i="0" sz="1200" u="none" cap="none" strike="noStrike">
                <a:solidFill>
                  <a:schemeClr val="dk1"/>
                </a:solidFill>
                <a:latin typeface="Gill Sans"/>
                <a:ea typeface="Gill Sans"/>
                <a:cs typeface="Gill Sans"/>
                <a:sym typeface="Gill Sans"/>
              </a:defRPr>
            </a:lvl6pPr>
            <a:lvl7pPr indent="-304800" lvl="6" marL="3200400" marR="0" rtl="0" algn="l">
              <a:lnSpc>
                <a:spcPct val="100000"/>
              </a:lnSpc>
              <a:spcBef>
                <a:spcPts val="800"/>
              </a:spcBef>
              <a:spcAft>
                <a:spcPts val="0"/>
              </a:spcAft>
              <a:buClr>
                <a:schemeClr val="accent2"/>
              </a:buClr>
              <a:buSzPts val="1200"/>
              <a:buFont typeface="Arial"/>
              <a:buChar char="•"/>
              <a:defRPr b="0" i="0" sz="1200" u="none" cap="none" strike="noStrike">
                <a:solidFill>
                  <a:schemeClr val="dk1"/>
                </a:solidFill>
                <a:latin typeface="Gill Sans"/>
                <a:ea typeface="Gill Sans"/>
                <a:cs typeface="Gill Sans"/>
                <a:sym typeface="Gill Sans"/>
              </a:defRPr>
            </a:lvl7pPr>
            <a:lvl8pPr indent="-304800" lvl="7" marL="3657600" marR="0" rtl="0" algn="l">
              <a:lnSpc>
                <a:spcPct val="100000"/>
              </a:lnSpc>
              <a:spcBef>
                <a:spcPts val="800"/>
              </a:spcBef>
              <a:spcAft>
                <a:spcPts val="0"/>
              </a:spcAft>
              <a:buClr>
                <a:schemeClr val="accent2"/>
              </a:buClr>
              <a:buSzPts val="1200"/>
              <a:buFont typeface="Arial"/>
              <a:buChar char="•"/>
              <a:defRPr b="0" i="0" sz="1200" u="none" cap="none" strike="noStrike">
                <a:solidFill>
                  <a:schemeClr val="dk1"/>
                </a:solidFill>
                <a:latin typeface="Gill Sans"/>
                <a:ea typeface="Gill Sans"/>
                <a:cs typeface="Gill Sans"/>
                <a:sym typeface="Gill Sans"/>
              </a:defRPr>
            </a:lvl8pPr>
            <a:lvl9pPr indent="-304800" lvl="8" marL="4114800" marR="0" rtl="0" algn="l">
              <a:lnSpc>
                <a:spcPct val="100000"/>
              </a:lnSpc>
              <a:spcBef>
                <a:spcPts val="800"/>
              </a:spcBef>
              <a:spcAft>
                <a:spcPts val="0"/>
              </a:spcAft>
              <a:buClr>
                <a:schemeClr val="accent2"/>
              </a:buClr>
              <a:buSzPts val="1200"/>
              <a:buFont typeface="Arial"/>
              <a:buChar char="•"/>
              <a:defRPr b="0" i="0" sz="1200" u="none" cap="none" strike="noStrike">
                <a:solidFill>
                  <a:schemeClr val="dk1"/>
                </a:solidFill>
                <a:latin typeface="Gill Sans"/>
                <a:ea typeface="Gill Sans"/>
                <a:cs typeface="Gill Sans"/>
                <a:sym typeface="Gill Sans"/>
              </a:defRPr>
            </a:lvl9pPr>
          </a:lstStyle>
          <a:p/>
        </p:txBody>
      </p:sp>
      <p:sp>
        <p:nvSpPr>
          <p:cNvPr id="61" name="Google Shape;61;p33"/>
          <p:cNvSpPr txBox="1"/>
          <p:nvPr>
            <p:ph idx="10" type="dt"/>
          </p:nvPr>
        </p:nvSpPr>
        <p:spPr>
          <a:xfrm>
            <a:off x="5866072" y="4679112"/>
            <a:ext cx="2065200" cy="2430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800" u="none" cap="none" strike="noStrike">
                <a:solidFill>
                  <a:schemeClr val="dk1"/>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ill Sans"/>
                <a:ea typeface="Gill Sans"/>
                <a:cs typeface="Gill Sans"/>
                <a:sym typeface="Gill Sans"/>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ill Sans"/>
                <a:ea typeface="Gill Sans"/>
                <a:cs typeface="Gill Sans"/>
                <a:sym typeface="Gill Sans"/>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ill Sans"/>
                <a:ea typeface="Gill Sans"/>
                <a:cs typeface="Gill Sans"/>
                <a:sym typeface="Gill Sans"/>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ill Sans"/>
                <a:ea typeface="Gill Sans"/>
                <a:cs typeface="Gill Sans"/>
                <a:sym typeface="Gill Sans"/>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ill Sans"/>
                <a:ea typeface="Gill Sans"/>
                <a:cs typeface="Gill Sans"/>
                <a:sym typeface="Gill Sans"/>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ill Sans"/>
                <a:ea typeface="Gill Sans"/>
                <a:cs typeface="Gill Sans"/>
                <a:sym typeface="Gill Sans"/>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ill Sans"/>
                <a:ea typeface="Gill Sans"/>
                <a:cs typeface="Gill Sans"/>
                <a:sym typeface="Gill Sans"/>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ill Sans"/>
                <a:ea typeface="Gill Sans"/>
                <a:cs typeface="Gill Sans"/>
                <a:sym typeface="Gill Sans"/>
              </a:defRPr>
            </a:lvl9pPr>
          </a:lstStyle>
          <a:p/>
        </p:txBody>
      </p:sp>
      <p:sp>
        <p:nvSpPr>
          <p:cNvPr id="62" name="Google Shape;62;p33"/>
          <p:cNvSpPr txBox="1"/>
          <p:nvPr>
            <p:ph idx="11" type="ftr"/>
          </p:nvPr>
        </p:nvSpPr>
        <p:spPr>
          <a:xfrm>
            <a:off x="1200150" y="4677156"/>
            <a:ext cx="4425900" cy="2400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800" u="none" cap="none" strike="noStrike">
                <a:solidFill>
                  <a:schemeClr val="dk1"/>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ill Sans"/>
                <a:ea typeface="Gill Sans"/>
                <a:cs typeface="Gill Sans"/>
                <a:sym typeface="Gill Sans"/>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ill Sans"/>
                <a:ea typeface="Gill Sans"/>
                <a:cs typeface="Gill Sans"/>
                <a:sym typeface="Gill Sans"/>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ill Sans"/>
                <a:ea typeface="Gill Sans"/>
                <a:cs typeface="Gill Sans"/>
                <a:sym typeface="Gill Sans"/>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ill Sans"/>
                <a:ea typeface="Gill Sans"/>
                <a:cs typeface="Gill Sans"/>
                <a:sym typeface="Gill Sans"/>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ill Sans"/>
                <a:ea typeface="Gill Sans"/>
                <a:cs typeface="Gill Sans"/>
                <a:sym typeface="Gill Sans"/>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ill Sans"/>
                <a:ea typeface="Gill Sans"/>
                <a:cs typeface="Gill Sans"/>
                <a:sym typeface="Gill Sans"/>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ill Sans"/>
                <a:ea typeface="Gill Sans"/>
                <a:cs typeface="Gill Sans"/>
                <a:sym typeface="Gill Sans"/>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Gill Sans"/>
                <a:ea typeface="Gill Sans"/>
                <a:cs typeface="Gill Sans"/>
                <a:sym typeface="Gill Sans"/>
              </a:defRPr>
            </a:lvl9pPr>
          </a:lstStyle>
          <a:p/>
        </p:txBody>
      </p:sp>
      <p:sp>
        <p:nvSpPr>
          <p:cNvPr id="63" name="Google Shape;63;p33"/>
          <p:cNvSpPr/>
          <p:nvPr>
            <p:ph idx="12" type="sldNum"/>
          </p:nvPr>
        </p:nvSpPr>
        <p:spPr>
          <a:xfrm>
            <a:off x="8069191" y="4663440"/>
            <a:ext cx="274200" cy="274200"/>
          </a:xfrm>
          <a:prstGeom prst="ellipse">
            <a:avLst/>
          </a:prstGeom>
          <a:solidFill>
            <a:srgbClr val="1D1D1D">
              <a:alpha val="69019"/>
            </a:srgbClr>
          </a:solidFill>
          <a:ln>
            <a:noFill/>
          </a:ln>
        </p:spPr>
        <p:txBody>
          <a:bodyPr anchorCtr="0" anchor="ctr" bIns="34275" lIns="13700" spcFirstLastPara="1" rIns="13700" wrap="square" tIns="34275">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nl-NL"/>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35" name="Shape 135"/>
        <p:cNvGrpSpPr/>
        <p:nvPr/>
      </p:nvGrpSpPr>
      <p:grpSpPr>
        <a:xfrm>
          <a:off x="0" y="0"/>
          <a:ext cx="0" cy="0"/>
          <a:chOff x="0" y="0"/>
          <a:chExt cx="0" cy="0"/>
        </a:xfrm>
      </p:grpSpPr>
      <p:sp>
        <p:nvSpPr>
          <p:cNvPr id="136" name="Google Shape;136;p5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37" name="Google Shape;137;p5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38" name="Google Shape;138;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NL"/>
              <a:t>‹#›</a:t>
            </a:fld>
            <a:endParaRPr/>
          </a:p>
        </p:txBody>
      </p:sp>
    </p:spTree>
  </p:cSld>
  <p:clrMap accent1="accent1" accent2="accent2" accent3="accent3" accent4="accent4" accent5="accent5" accent6="accent6" bg1="lt1" bg2="dk2" tx1="dk1" tx2="lt2" folHlink="folHlink" hlink="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6.jpg"/><Relationship Id="rId5" Type="http://schemas.openxmlformats.org/officeDocument/2006/relationships/image" Target="../media/image2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s://video.wixstatic.com/video/d8425a_dc8912df26d74172a535681498abd80c/1080p/mp4/file.mp4" TargetMode="Externa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drive.google.com/file/d/1M_2m392g1wbtT2pNQUrVHOvSob873WF6/view" TargetMode="External"/><Relationship Id="rId4" Type="http://schemas.openxmlformats.org/officeDocument/2006/relationships/image" Target="../media/image3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s://www.familypower.net/en/what-we-do/" TargetMode="Externa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fb.watch/ldq3z8-CIy/" TargetMode="External"/><Relationship Id="rId4" Type="http://schemas.openxmlformats.org/officeDocument/2006/relationships/image" Target="../media/image30.png"/><Relationship Id="rId5" Type="http://schemas.openxmlformats.org/officeDocument/2006/relationships/hyperlink" Target="http://www.youtube.com/watch?v=EHbkm1lfqrg" TargetMode="External"/><Relationship Id="rId6" Type="http://schemas.openxmlformats.org/officeDocument/2006/relationships/image" Target="../media/image4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fb.watch/ldqgXkj8zj/" TargetMode="External"/><Relationship Id="rId4" Type="http://schemas.openxmlformats.org/officeDocument/2006/relationships/image" Target="../media/image46.png"/><Relationship Id="rId5" Type="http://schemas.openxmlformats.org/officeDocument/2006/relationships/hyperlink" Target="http://www.youtube.com/watch?v=OpFMeD7tetc" TargetMode="External"/><Relationship Id="rId6" Type="http://schemas.openxmlformats.org/officeDocument/2006/relationships/image" Target="../media/image2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2.png"/><Relationship Id="rId4" Type="http://schemas.openxmlformats.org/officeDocument/2006/relationships/hyperlink" Target="http://drive.google.com/file/d/1mHQ-pIKXvH46_TmlS_naKB4ymsm39cAP/view" TargetMode="External"/><Relationship Id="rId5" Type="http://schemas.openxmlformats.org/officeDocument/2006/relationships/image" Target="../media/image4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2.png"/><Relationship Id="rId4" Type="http://schemas.openxmlformats.org/officeDocument/2006/relationships/image" Target="../media/image29.png"/><Relationship Id="rId5" Type="http://schemas.openxmlformats.org/officeDocument/2006/relationships/image" Target="../media/image49.png"/><Relationship Id="rId6"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11.png"/><Relationship Id="rId8" Type="http://schemas.openxmlformats.org/officeDocument/2006/relationships/image" Target="../media/image2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drive.google.com/file/d/1K8TmglnPyrbWPITcCh4NNUaz061VsMqJ/view" TargetMode="External"/><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drive.google.com/file/d/1FwHPi_iAnjTE1aiAVCLS7Yubzp8djyft/view" TargetMode="External"/><Relationship Id="rId4" Type="http://schemas.openxmlformats.org/officeDocument/2006/relationships/image" Target="../media/image32.jpg"/><Relationship Id="rId5" Type="http://schemas.openxmlformats.org/officeDocument/2006/relationships/image" Target="../media/image5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3.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8.png"/><Relationship Id="rId4" Type="http://schemas.openxmlformats.org/officeDocument/2006/relationships/image" Target="../media/image36.png"/><Relationship Id="rId5" Type="http://schemas.openxmlformats.org/officeDocument/2006/relationships/hyperlink" Target="https://www.colt-cambodia.org/sponsor-programma"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3.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5.png"/><Relationship Id="rId4" Type="http://schemas.openxmlformats.org/officeDocument/2006/relationships/image" Target="../media/image47.png"/><Relationship Id="rId5" Type="http://schemas.openxmlformats.org/officeDocument/2006/relationships/image" Target="../media/image5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mailto:info@colt-cambodia.org" TargetMode="External"/><Relationship Id="rId4" Type="http://schemas.openxmlformats.org/officeDocument/2006/relationships/hyperlink" Target="mailto:info@colt-cambodia.org" TargetMode="External"/><Relationship Id="rId9" Type="http://schemas.openxmlformats.org/officeDocument/2006/relationships/image" Target="../media/image11.png"/><Relationship Id="rId5" Type="http://schemas.openxmlformats.org/officeDocument/2006/relationships/hyperlink" Target="mailto:tineke@colt-cambodia.org" TargetMode="External"/><Relationship Id="rId6" Type="http://schemas.openxmlformats.org/officeDocument/2006/relationships/hyperlink" Target="mailto:noach@colt-cambodia.org" TargetMode="External"/><Relationship Id="rId7" Type="http://schemas.openxmlformats.org/officeDocument/2006/relationships/hyperlink" Target="mailto:jessica@colt-cambodia.org" TargetMode="External"/><Relationship Id="rId8" Type="http://schemas.openxmlformats.org/officeDocument/2006/relationships/image" Target="../media/image5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hyperlink" Target="https://www.colt-cambodia.org/over-colt"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drive.google.com/file/d/1n5sqAxl8k7Qelkix6cEHGX1hXrL0CF-s/view" TargetMode="External"/><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10"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15.png"/><Relationship Id="rId5" Type="http://schemas.openxmlformats.org/officeDocument/2006/relationships/image" Target="../media/image26.png"/><Relationship Id="rId6" Type="http://schemas.openxmlformats.org/officeDocument/2006/relationships/image" Target="../media/image23.png"/><Relationship Id="rId7" Type="http://schemas.openxmlformats.org/officeDocument/2006/relationships/image" Target="../media/image22.png"/><Relationship Id="rId8"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hyperlink" Target="https://ba745a00-2a66-44a8-8124-f4683e402bde.filesusr.com/ugd/d8425a_cbfed1f90ed045ac89efa37271ebf7ba.pdf" TargetMode="Externa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D9EEB"/>
        </a:solidFill>
      </p:bgPr>
    </p:bg>
    <p:spTree>
      <p:nvGrpSpPr>
        <p:cNvPr id="183" name="Shape 183"/>
        <p:cNvGrpSpPr/>
        <p:nvPr/>
      </p:nvGrpSpPr>
      <p:grpSpPr>
        <a:xfrm>
          <a:off x="0" y="0"/>
          <a:ext cx="0" cy="0"/>
          <a:chOff x="0" y="0"/>
          <a:chExt cx="0" cy="0"/>
        </a:xfrm>
      </p:grpSpPr>
      <p:sp>
        <p:nvSpPr>
          <p:cNvPr id="184" name="Google Shape;184;p1"/>
          <p:cNvSpPr txBox="1"/>
          <p:nvPr>
            <p:ph type="ctrTitle"/>
          </p:nvPr>
        </p:nvSpPr>
        <p:spPr>
          <a:xfrm>
            <a:off x="311700" y="392150"/>
            <a:ext cx="8520600" cy="26904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8000"/>
              <a:buNone/>
            </a:pPr>
            <a:r>
              <a:rPr lang="nl-NL" sz="5000"/>
              <a:t>Year report 2022 </a:t>
            </a:r>
            <a:endParaRPr sz="5000"/>
          </a:p>
          <a:p>
            <a:pPr indent="0" lvl="0" marL="0" rtl="0" algn="ctr">
              <a:lnSpc>
                <a:spcPct val="100000"/>
              </a:lnSpc>
              <a:spcBef>
                <a:spcPts val="0"/>
              </a:spcBef>
              <a:spcAft>
                <a:spcPts val="0"/>
              </a:spcAft>
              <a:buSzPts val="8000"/>
              <a:buNone/>
            </a:pPr>
            <a:r>
              <a:rPr lang="nl-NL" sz="5000"/>
              <a:t>Cambodian organization for living and temporary care (COLT)</a:t>
            </a:r>
            <a:endParaRPr sz="5000"/>
          </a:p>
        </p:txBody>
      </p:sp>
      <p:pic>
        <p:nvPicPr>
          <p:cNvPr id="185" name="Google Shape;185;p1"/>
          <p:cNvPicPr preferRelativeResize="0"/>
          <p:nvPr/>
        </p:nvPicPr>
        <p:blipFill rotWithShape="1">
          <a:blip r:embed="rId3">
            <a:alphaModFix/>
          </a:blip>
          <a:srcRect b="0" l="0" r="0" t="0"/>
          <a:stretch/>
        </p:blipFill>
        <p:spPr>
          <a:xfrm>
            <a:off x="3376450" y="3415913"/>
            <a:ext cx="2391100" cy="1727575"/>
          </a:xfrm>
          <a:prstGeom prst="rect">
            <a:avLst/>
          </a:prstGeom>
          <a:noFill/>
          <a:ln>
            <a:noFill/>
          </a:ln>
        </p:spPr>
      </p:pic>
      <p:pic>
        <p:nvPicPr>
          <p:cNvPr id="186" name="Google Shape;186;p1"/>
          <p:cNvPicPr preferRelativeResize="0"/>
          <p:nvPr/>
        </p:nvPicPr>
        <p:blipFill rotWithShape="1">
          <a:blip r:embed="rId4">
            <a:alphaModFix/>
          </a:blip>
          <a:srcRect b="0" l="0" r="0" t="0"/>
          <a:stretch/>
        </p:blipFill>
        <p:spPr>
          <a:xfrm>
            <a:off x="341550" y="3415925"/>
            <a:ext cx="2595376" cy="1727550"/>
          </a:xfrm>
          <a:prstGeom prst="rect">
            <a:avLst/>
          </a:prstGeom>
          <a:noFill/>
          <a:ln>
            <a:noFill/>
          </a:ln>
        </p:spPr>
      </p:pic>
      <p:pic>
        <p:nvPicPr>
          <p:cNvPr id="187" name="Google Shape;187;p1"/>
          <p:cNvPicPr preferRelativeResize="0"/>
          <p:nvPr/>
        </p:nvPicPr>
        <p:blipFill rotWithShape="1">
          <a:blip r:embed="rId5">
            <a:alphaModFix/>
          </a:blip>
          <a:srcRect b="0" l="0" r="0" t="0"/>
          <a:stretch/>
        </p:blipFill>
        <p:spPr>
          <a:xfrm>
            <a:off x="6309200" y="3449925"/>
            <a:ext cx="2258042" cy="16935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10"/>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nl-NL">
                <a:solidFill>
                  <a:srgbClr val="000000"/>
                </a:solidFill>
              </a:rPr>
              <a:t>4. Development of our vision 2</a:t>
            </a:r>
            <a:r>
              <a:rPr lang="nl-NL"/>
              <a:t>020-2025</a:t>
            </a:r>
            <a:endParaRPr>
              <a:solidFill>
                <a:srgbClr val="000000"/>
              </a:solidFill>
            </a:endParaRPr>
          </a:p>
        </p:txBody>
      </p:sp>
      <p:sp>
        <p:nvSpPr>
          <p:cNvPr id="287" name="Google Shape;287;p10"/>
          <p:cNvSpPr txBox="1"/>
          <p:nvPr>
            <p:ph idx="1" type="body"/>
          </p:nvPr>
        </p:nvSpPr>
        <p:spPr>
          <a:xfrm>
            <a:off x="311700" y="1228675"/>
            <a:ext cx="5885400" cy="13569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SzPts val="1800"/>
              <a:buNone/>
            </a:pPr>
            <a:r>
              <a:rPr lang="nl-NL" sz="1000">
                <a:latin typeface="Comfortaa"/>
                <a:ea typeface="Comfortaa"/>
                <a:cs typeface="Comfortaa"/>
                <a:sym typeface="Comfortaa"/>
              </a:rPr>
              <a:t>In the period 2015-2020, COLT underwent a transition from childcare to community center, ultimately providing sustainable assistance to children and families in the areas of education, medical and social care, sports and the environment. In order to make this transition successful, various activities are being started up step by step that provide support to various vulnerable groups in the community.</a:t>
            </a:r>
            <a:endParaRPr>
              <a:highlight>
                <a:srgbClr val="FF0000"/>
              </a:highlight>
              <a:latin typeface="Calibri"/>
              <a:ea typeface="Calibri"/>
              <a:cs typeface="Calibri"/>
              <a:sym typeface="Calibri"/>
            </a:endParaRPr>
          </a:p>
        </p:txBody>
      </p:sp>
      <p:sp>
        <p:nvSpPr>
          <p:cNvPr id="288" name="Google Shape;288;p10"/>
          <p:cNvSpPr/>
          <p:nvPr/>
        </p:nvSpPr>
        <p:spPr>
          <a:xfrm>
            <a:off x="0" y="2569975"/>
            <a:ext cx="6465900" cy="593100"/>
          </a:xfrm>
          <a:prstGeom prst="rightArrow">
            <a:avLst>
              <a:gd fmla="val 50000" name="adj1"/>
              <a:gd fmla="val 50000" name="adj2"/>
            </a:avLst>
          </a:prstGeom>
          <a:solidFill>
            <a:srgbClr val="1155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10"/>
          <p:cNvSpPr txBox="1"/>
          <p:nvPr/>
        </p:nvSpPr>
        <p:spPr>
          <a:xfrm>
            <a:off x="739100" y="2617825"/>
            <a:ext cx="1084800" cy="35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nl-NL" sz="2400" u="none" cap="none" strike="noStrike">
                <a:solidFill>
                  <a:srgbClr val="FFFFFF"/>
                </a:solidFill>
                <a:latin typeface="Amatic SC"/>
                <a:ea typeface="Amatic SC"/>
                <a:cs typeface="Amatic SC"/>
                <a:sym typeface="Amatic SC"/>
              </a:rPr>
              <a:t>2020</a:t>
            </a:r>
            <a:endParaRPr b="1" i="0" sz="2400" u="none" cap="none" strike="noStrike">
              <a:solidFill>
                <a:srgbClr val="FFFFFF"/>
              </a:solidFill>
              <a:latin typeface="Amatic SC"/>
              <a:ea typeface="Amatic SC"/>
              <a:cs typeface="Amatic SC"/>
              <a:sym typeface="Amatic SC"/>
            </a:endParaRPr>
          </a:p>
        </p:txBody>
      </p:sp>
      <p:sp>
        <p:nvSpPr>
          <p:cNvPr id="290" name="Google Shape;290;p10"/>
          <p:cNvSpPr txBox="1"/>
          <p:nvPr/>
        </p:nvSpPr>
        <p:spPr>
          <a:xfrm>
            <a:off x="2257113" y="2617825"/>
            <a:ext cx="1084800" cy="402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nl-NL" sz="2400" u="none" cap="none" strike="noStrike">
                <a:solidFill>
                  <a:srgbClr val="FFFFFF"/>
                </a:solidFill>
                <a:latin typeface="Amatic SC"/>
                <a:ea typeface="Amatic SC"/>
                <a:cs typeface="Amatic SC"/>
                <a:sym typeface="Amatic SC"/>
              </a:rPr>
              <a:t>2021</a:t>
            </a:r>
            <a:endParaRPr b="1" i="0" sz="1400" u="none" cap="none" strike="noStrike">
              <a:solidFill>
                <a:srgbClr val="000000"/>
              </a:solidFill>
              <a:latin typeface="Source Code Pro"/>
              <a:ea typeface="Source Code Pro"/>
              <a:cs typeface="Source Code Pro"/>
              <a:sym typeface="Source Code Pro"/>
            </a:endParaRPr>
          </a:p>
        </p:txBody>
      </p:sp>
      <p:sp>
        <p:nvSpPr>
          <p:cNvPr id="291" name="Google Shape;291;p10"/>
          <p:cNvSpPr txBox="1"/>
          <p:nvPr/>
        </p:nvSpPr>
        <p:spPr>
          <a:xfrm>
            <a:off x="3743450" y="2617825"/>
            <a:ext cx="1084800" cy="49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nl-NL" sz="2400" u="none" cap="none" strike="noStrike">
                <a:solidFill>
                  <a:srgbClr val="FFFFFF"/>
                </a:solidFill>
                <a:latin typeface="Amatic SC"/>
                <a:ea typeface="Amatic SC"/>
                <a:cs typeface="Amatic SC"/>
                <a:sym typeface="Amatic SC"/>
              </a:rPr>
              <a:t>2022</a:t>
            </a:r>
            <a:endParaRPr b="1" i="0" sz="1400" u="none" cap="none" strike="noStrike">
              <a:solidFill>
                <a:srgbClr val="000000"/>
              </a:solidFill>
              <a:latin typeface="Source Code Pro"/>
              <a:ea typeface="Source Code Pro"/>
              <a:cs typeface="Source Code Pro"/>
              <a:sym typeface="Source Code Pro"/>
            </a:endParaRPr>
          </a:p>
        </p:txBody>
      </p:sp>
      <p:sp>
        <p:nvSpPr>
          <p:cNvPr id="292" name="Google Shape;292;p10"/>
          <p:cNvSpPr txBox="1"/>
          <p:nvPr/>
        </p:nvSpPr>
        <p:spPr>
          <a:xfrm>
            <a:off x="0" y="3067525"/>
            <a:ext cx="1822500" cy="1827000"/>
          </a:xfrm>
          <a:prstGeom prst="rect">
            <a:avLst/>
          </a:prstGeom>
          <a:noFill/>
          <a:ln>
            <a:noFill/>
          </a:ln>
        </p:spPr>
        <p:txBody>
          <a:bodyPr anchorCtr="0" anchor="t" bIns="91425" lIns="91425" spcFirstLastPara="1" rIns="91425" wrap="square" tIns="91425">
            <a:noAutofit/>
          </a:bodyPr>
          <a:lstStyle/>
          <a:p>
            <a:pPr indent="-292100" lvl="0" marL="457200" marR="0" rtl="0" algn="l">
              <a:lnSpc>
                <a:spcPct val="100000"/>
              </a:lnSpc>
              <a:spcBef>
                <a:spcPts val="0"/>
              </a:spcBef>
              <a:spcAft>
                <a:spcPts val="0"/>
              </a:spcAft>
              <a:buClr>
                <a:srgbClr val="6FA8DC"/>
              </a:buClr>
              <a:buSzPts val="1000"/>
              <a:buFont typeface="Comfortaa"/>
              <a:buChar char="●"/>
            </a:pPr>
            <a:r>
              <a:rPr b="1" i="0" lang="nl-NL" sz="1000" u="none" cap="none" strike="noStrike">
                <a:solidFill>
                  <a:srgbClr val="6FA8DC"/>
                </a:solidFill>
                <a:latin typeface="Comfortaa"/>
                <a:ea typeface="Comfortaa"/>
                <a:cs typeface="Comfortaa"/>
                <a:sym typeface="Comfortaa"/>
              </a:rPr>
              <a:t>Start vision up to and including 2025</a:t>
            </a:r>
            <a:endParaRPr/>
          </a:p>
          <a:p>
            <a:pPr indent="-292100" lvl="0" marL="457200" marR="0" rtl="0" algn="l">
              <a:lnSpc>
                <a:spcPct val="100000"/>
              </a:lnSpc>
              <a:spcBef>
                <a:spcPts val="0"/>
              </a:spcBef>
              <a:spcAft>
                <a:spcPts val="0"/>
              </a:spcAft>
              <a:buClr>
                <a:srgbClr val="6FA8DC"/>
              </a:buClr>
              <a:buSzPts val="1000"/>
              <a:buFont typeface="Comfortaa"/>
              <a:buChar char="●"/>
            </a:pPr>
            <a:r>
              <a:rPr b="1" i="0" lang="nl-NL" sz="1000" u="none" cap="none" strike="noStrike">
                <a:solidFill>
                  <a:srgbClr val="6FA8DC"/>
                </a:solidFill>
                <a:latin typeface="Comfortaa"/>
                <a:ea typeface="Comfortaa"/>
                <a:cs typeface="Comfortaa"/>
                <a:sym typeface="Comfortaa"/>
              </a:rPr>
              <a:t>Start from contribution to capacity</a:t>
            </a:r>
            <a:endParaRPr b="1" i="0" sz="1000" u="none" cap="none" strike="noStrike">
              <a:solidFill>
                <a:srgbClr val="6FA8DC"/>
              </a:solidFill>
              <a:latin typeface="Comfortaa"/>
              <a:ea typeface="Comfortaa"/>
              <a:cs typeface="Comfortaa"/>
              <a:sym typeface="Comfortaa"/>
            </a:endParaRPr>
          </a:p>
          <a:p>
            <a:pPr indent="-292100" lvl="0" marL="457200" marR="0" rtl="0" algn="l">
              <a:lnSpc>
                <a:spcPct val="100000"/>
              </a:lnSpc>
              <a:spcBef>
                <a:spcPts val="0"/>
              </a:spcBef>
              <a:spcAft>
                <a:spcPts val="0"/>
              </a:spcAft>
              <a:buClr>
                <a:srgbClr val="6FA8DC"/>
              </a:buClr>
              <a:buSzPts val="1000"/>
              <a:buFont typeface="Comfortaa"/>
              <a:buChar char="●"/>
            </a:pPr>
            <a:r>
              <a:rPr b="1" i="0" lang="nl-NL" sz="1000" u="none" cap="none" strike="noStrike">
                <a:solidFill>
                  <a:srgbClr val="6FA8DC"/>
                </a:solidFill>
                <a:latin typeface="Comfortaa"/>
                <a:ea typeface="Comfortaa"/>
                <a:cs typeface="Comfortaa"/>
                <a:sym typeface="Comfortaa"/>
              </a:rPr>
              <a:t>Expansion of day care center</a:t>
            </a:r>
            <a:endParaRPr/>
          </a:p>
          <a:p>
            <a:pPr indent="-292100" lvl="0" marL="457200" marR="0" rtl="0" algn="l">
              <a:lnSpc>
                <a:spcPct val="100000"/>
              </a:lnSpc>
              <a:spcBef>
                <a:spcPts val="0"/>
              </a:spcBef>
              <a:spcAft>
                <a:spcPts val="0"/>
              </a:spcAft>
              <a:buClr>
                <a:srgbClr val="6FA8DC"/>
              </a:buClr>
              <a:buSzPts val="1000"/>
              <a:buFont typeface="Comfortaa"/>
              <a:buChar char="●"/>
            </a:pPr>
            <a:r>
              <a:rPr b="1" i="0" lang="nl-NL" sz="1000" u="none" cap="none" strike="noStrike">
                <a:solidFill>
                  <a:srgbClr val="6FA8DC"/>
                </a:solidFill>
                <a:latin typeface="Comfortaa"/>
                <a:ea typeface="Comfortaa"/>
                <a:cs typeface="Comfortaa"/>
                <a:sym typeface="Comfortaa"/>
              </a:rPr>
              <a:t>Expansion vegetable garden</a:t>
            </a:r>
            <a:endParaRPr b="0" i="0" sz="1000" u="none" cap="none" strike="noStrike">
              <a:solidFill>
                <a:srgbClr val="0B5394"/>
              </a:solidFill>
              <a:latin typeface="Comfortaa"/>
              <a:ea typeface="Comfortaa"/>
              <a:cs typeface="Comfortaa"/>
              <a:sym typeface="Comfortaa"/>
            </a:endParaRPr>
          </a:p>
        </p:txBody>
      </p:sp>
      <p:sp>
        <p:nvSpPr>
          <p:cNvPr id="293" name="Google Shape;293;p10"/>
          <p:cNvSpPr txBox="1"/>
          <p:nvPr/>
        </p:nvSpPr>
        <p:spPr>
          <a:xfrm>
            <a:off x="1763875" y="3004375"/>
            <a:ext cx="1604700" cy="1643700"/>
          </a:xfrm>
          <a:prstGeom prst="rect">
            <a:avLst/>
          </a:prstGeom>
          <a:noFill/>
          <a:ln>
            <a:noFill/>
          </a:ln>
        </p:spPr>
        <p:txBody>
          <a:bodyPr anchorCtr="0" anchor="t" bIns="91425" lIns="91425" spcFirstLastPara="1" rIns="91425" wrap="square" tIns="91425">
            <a:noAutofit/>
          </a:bodyPr>
          <a:lstStyle/>
          <a:p>
            <a:pPr indent="-149225" lvl="0" marL="179999" marR="0" rtl="0" algn="l">
              <a:lnSpc>
                <a:spcPct val="100000"/>
              </a:lnSpc>
              <a:spcBef>
                <a:spcPts val="0"/>
              </a:spcBef>
              <a:spcAft>
                <a:spcPts val="0"/>
              </a:spcAft>
              <a:buClr>
                <a:srgbClr val="3D85C6"/>
              </a:buClr>
              <a:buSzPts val="1000"/>
              <a:buFont typeface="Comfortaa"/>
              <a:buChar char="●"/>
            </a:pPr>
            <a:r>
              <a:rPr b="0" i="0" lang="nl-NL" sz="1000" u="none" cap="none" strike="noStrike">
                <a:solidFill>
                  <a:srgbClr val="3D85C6"/>
                </a:solidFill>
                <a:latin typeface="Comfortaa"/>
                <a:ea typeface="Comfortaa"/>
                <a:cs typeface="Comfortaa"/>
                <a:sym typeface="Comfortaa"/>
              </a:rPr>
              <a:t>Start local fundraising and support plan</a:t>
            </a:r>
            <a:endParaRPr/>
          </a:p>
          <a:p>
            <a:pPr indent="-149225" lvl="0" marL="179999" marR="0" rtl="0" algn="l">
              <a:lnSpc>
                <a:spcPct val="100000"/>
              </a:lnSpc>
              <a:spcBef>
                <a:spcPts val="0"/>
              </a:spcBef>
              <a:spcAft>
                <a:spcPts val="0"/>
              </a:spcAft>
              <a:buClr>
                <a:srgbClr val="3D85C6"/>
              </a:buClr>
              <a:buSzPts val="1000"/>
              <a:buFont typeface="Comfortaa"/>
              <a:buChar char="●"/>
            </a:pPr>
            <a:r>
              <a:rPr b="0" i="0" lang="nl-NL" sz="1000" u="none" cap="none" strike="noStrike">
                <a:solidFill>
                  <a:srgbClr val="3D85C6"/>
                </a:solidFill>
                <a:latin typeface="Comfortaa"/>
                <a:ea typeface="Comfortaa"/>
                <a:cs typeface="Comfortaa"/>
                <a:sym typeface="Comfortaa"/>
              </a:rPr>
              <a:t>Local support school &amp; day care according to capacity</a:t>
            </a:r>
            <a:endParaRPr b="0" i="0" sz="1000" u="none" cap="none" strike="noStrike">
              <a:solidFill>
                <a:srgbClr val="3D85C6"/>
              </a:solidFill>
              <a:latin typeface="Comfortaa"/>
              <a:ea typeface="Comfortaa"/>
              <a:cs typeface="Comfortaa"/>
              <a:sym typeface="Comfortaa"/>
            </a:endParaRPr>
          </a:p>
        </p:txBody>
      </p:sp>
      <p:sp>
        <p:nvSpPr>
          <p:cNvPr id="294" name="Google Shape;294;p10"/>
          <p:cNvSpPr txBox="1"/>
          <p:nvPr/>
        </p:nvSpPr>
        <p:spPr>
          <a:xfrm>
            <a:off x="3368575" y="3052075"/>
            <a:ext cx="1705200" cy="1887300"/>
          </a:xfrm>
          <a:prstGeom prst="rect">
            <a:avLst/>
          </a:prstGeom>
          <a:noFill/>
          <a:ln>
            <a:noFill/>
          </a:ln>
        </p:spPr>
        <p:txBody>
          <a:bodyPr anchorCtr="0" anchor="t" bIns="91425" lIns="91425" spcFirstLastPara="1" rIns="91425" wrap="square" tIns="91425">
            <a:noAutofit/>
          </a:bodyPr>
          <a:lstStyle/>
          <a:p>
            <a:pPr indent="-153499" lvl="0" marL="179999" marR="0" rtl="0" algn="l">
              <a:lnSpc>
                <a:spcPct val="100000"/>
              </a:lnSpc>
              <a:spcBef>
                <a:spcPts val="0"/>
              </a:spcBef>
              <a:spcAft>
                <a:spcPts val="0"/>
              </a:spcAft>
              <a:buClr>
                <a:srgbClr val="6FA8DC"/>
              </a:buClr>
              <a:buSzPts val="1000"/>
              <a:buFont typeface="Comfortaa"/>
              <a:buChar char="●"/>
            </a:pPr>
            <a:r>
              <a:rPr b="0" i="0" lang="nl-NL" sz="1000" u="none" cap="none" strike="noStrike">
                <a:solidFill>
                  <a:srgbClr val="6FA8DC"/>
                </a:solidFill>
                <a:latin typeface="Comfortaa"/>
                <a:ea typeface="Comfortaa"/>
                <a:cs typeface="Comfortaa"/>
                <a:sym typeface="Comfortaa"/>
              </a:rPr>
              <a:t>Hire local business development and fundraising manager</a:t>
            </a:r>
            <a:endParaRPr/>
          </a:p>
          <a:p>
            <a:pPr indent="-153499" lvl="0" marL="179999" marR="0" rtl="0" algn="l">
              <a:lnSpc>
                <a:spcPct val="100000"/>
              </a:lnSpc>
              <a:spcBef>
                <a:spcPts val="0"/>
              </a:spcBef>
              <a:spcAft>
                <a:spcPts val="0"/>
              </a:spcAft>
              <a:buClr>
                <a:srgbClr val="6FA8DC"/>
              </a:buClr>
              <a:buSzPts val="1000"/>
              <a:buFont typeface="Comfortaa"/>
              <a:buChar char="●"/>
            </a:pPr>
            <a:r>
              <a:rPr b="0" i="0" lang="nl-NL" sz="1000" u="none" cap="none" strike="noStrike">
                <a:solidFill>
                  <a:srgbClr val="6FA8DC"/>
                </a:solidFill>
                <a:latin typeface="Comfortaa"/>
                <a:ea typeface="Comfortaa"/>
                <a:cs typeface="Comfortaa"/>
                <a:sym typeface="Comfortaa"/>
              </a:rPr>
              <a:t>Further reduction of institutional care</a:t>
            </a:r>
            <a:endParaRPr/>
          </a:p>
          <a:p>
            <a:pPr indent="-153499" lvl="0" marL="179999" marR="0" rtl="0" algn="l">
              <a:lnSpc>
                <a:spcPct val="100000"/>
              </a:lnSpc>
              <a:spcBef>
                <a:spcPts val="0"/>
              </a:spcBef>
              <a:spcAft>
                <a:spcPts val="0"/>
              </a:spcAft>
              <a:buClr>
                <a:srgbClr val="6FA8DC"/>
              </a:buClr>
              <a:buSzPts val="1000"/>
              <a:buFont typeface="Comfortaa"/>
              <a:buChar char="●"/>
            </a:pPr>
            <a:r>
              <a:rPr b="0" i="0" lang="nl-NL" sz="1000" u="none" cap="none" strike="noStrike">
                <a:solidFill>
                  <a:srgbClr val="6FA8DC"/>
                </a:solidFill>
                <a:latin typeface="Comfortaa"/>
                <a:ea typeface="Comfortaa"/>
                <a:cs typeface="Comfortaa"/>
                <a:sym typeface="Comfortaa"/>
              </a:rPr>
              <a:t>Re-evaluation vision regarding development direct community</a:t>
            </a:r>
            <a:endParaRPr b="0" i="0" sz="1000" u="none" cap="none" strike="noStrike">
              <a:solidFill>
                <a:srgbClr val="6FA8DC"/>
              </a:solidFill>
              <a:latin typeface="Comfortaa"/>
              <a:ea typeface="Comfortaa"/>
              <a:cs typeface="Comfortaa"/>
              <a:sym typeface="Comfortaa"/>
            </a:endParaRPr>
          </a:p>
        </p:txBody>
      </p:sp>
      <p:sp>
        <p:nvSpPr>
          <p:cNvPr id="295" name="Google Shape;295;p10"/>
          <p:cNvSpPr txBox="1"/>
          <p:nvPr/>
        </p:nvSpPr>
        <p:spPr>
          <a:xfrm>
            <a:off x="5203125" y="2617825"/>
            <a:ext cx="1084800" cy="49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nl-NL" sz="2400" u="none" cap="none" strike="noStrike">
                <a:solidFill>
                  <a:srgbClr val="FFFFFF"/>
                </a:solidFill>
                <a:latin typeface="Amatic SC"/>
                <a:ea typeface="Amatic SC"/>
                <a:cs typeface="Amatic SC"/>
                <a:sym typeface="Amatic SC"/>
              </a:rPr>
              <a:t>2023</a:t>
            </a:r>
            <a:endParaRPr b="1" i="0" sz="1400" u="none" cap="none" strike="noStrike">
              <a:solidFill>
                <a:srgbClr val="000000"/>
              </a:solidFill>
              <a:latin typeface="Source Code Pro"/>
              <a:ea typeface="Source Code Pro"/>
              <a:cs typeface="Source Code Pro"/>
              <a:sym typeface="Source Code Pro"/>
            </a:endParaRPr>
          </a:p>
        </p:txBody>
      </p:sp>
      <p:sp>
        <p:nvSpPr>
          <p:cNvPr id="296" name="Google Shape;296;p10"/>
          <p:cNvSpPr txBox="1"/>
          <p:nvPr/>
        </p:nvSpPr>
        <p:spPr>
          <a:xfrm>
            <a:off x="4702699" y="3033775"/>
            <a:ext cx="1975775" cy="1742100"/>
          </a:xfrm>
          <a:prstGeom prst="rect">
            <a:avLst/>
          </a:prstGeom>
          <a:noFill/>
          <a:ln>
            <a:noFill/>
          </a:ln>
        </p:spPr>
        <p:txBody>
          <a:bodyPr anchorCtr="0" anchor="t" bIns="91425" lIns="91425" spcFirstLastPara="1" rIns="91425" wrap="square" tIns="91425">
            <a:noAutofit/>
          </a:bodyPr>
          <a:lstStyle/>
          <a:p>
            <a:pPr indent="-292100" lvl="0" marL="457200" marR="0" rtl="0" algn="l">
              <a:lnSpc>
                <a:spcPct val="100000"/>
              </a:lnSpc>
              <a:spcBef>
                <a:spcPts val="0"/>
              </a:spcBef>
              <a:spcAft>
                <a:spcPts val="0"/>
              </a:spcAft>
              <a:buClr>
                <a:srgbClr val="6D9EEB"/>
              </a:buClr>
              <a:buSzPts val="1000"/>
              <a:buFont typeface="Comfortaa Light"/>
              <a:buChar char="●"/>
            </a:pPr>
            <a:r>
              <a:rPr b="0" i="0" lang="nl-NL" sz="1000" u="none" cap="none" strike="noStrike">
                <a:solidFill>
                  <a:srgbClr val="6D9EEB"/>
                </a:solidFill>
                <a:latin typeface="Comfortaa Light"/>
                <a:ea typeface="Comfortaa Light"/>
                <a:cs typeface="Comfortaa Light"/>
                <a:sym typeface="Comfortaa Light"/>
              </a:rPr>
              <a:t>Reintegration of the last children from COLT's home</a:t>
            </a:r>
            <a:endParaRPr/>
          </a:p>
          <a:p>
            <a:pPr indent="-292100" lvl="0" marL="457200" marR="0" rtl="0" algn="l">
              <a:lnSpc>
                <a:spcPct val="100000"/>
              </a:lnSpc>
              <a:spcBef>
                <a:spcPts val="0"/>
              </a:spcBef>
              <a:spcAft>
                <a:spcPts val="0"/>
              </a:spcAft>
              <a:buClr>
                <a:srgbClr val="6D9EEB"/>
              </a:buClr>
              <a:buSzPts val="1000"/>
              <a:buFont typeface="Comfortaa Light"/>
              <a:buChar char="●"/>
            </a:pPr>
            <a:r>
              <a:rPr b="0" i="0" lang="nl-NL" sz="1000" u="none" cap="none" strike="noStrike">
                <a:solidFill>
                  <a:srgbClr val="6D9EEB"/>
                </a:solidFill>
                <a:latin typeface="Comfortaa Light"/>
                <a:ea typeface="Comfortaa Light"/>
                <a:cs typeface="Comfortaa Light"/>
                <a:sym typeface="Comfortaa Light"/>
              </a:rPr>
              <a:t>Continued development of Family Based Care</a:t>
            </a:r>
            <a:endParaRPr/>
          </a:p>
          <a:p>
            <a:pPr indent="-292100" lvl="0" marL="457200" marR="0" rtl="0" algn="l">
              <a:lnSpc>
                <a:spcPct val="100000"/>
              </a:lnSpc>
              <a:spcBef>
                <a:spcPts val="0"/>
              </a:spcBef>
              <a:spcAft>
                <a:spcPts val="0"/>
              </a:spcAft>
              <a:buClr>
                <a:srgbClr val="6D9EEB"/>
              </a:buClr>
              <a:buSzPts val="1000"/>
              <a:buFont typeface="Comfortaa Light"/>
              <a:buChar char="●"/>
            </a:pPr>
            <a:r>
              <a:rPr b="0" i="0" lang="nl-NL" sz="1000" u="none" cap="none" strike="noStrike">
                <a:solidFill>
                  <a:srgbClr val="6D9EEB"/>
                </a:solidFill>
                <a:latin typeface="Comfortaa Light"/>
                <a:ea typeface="Comfortaa Light"/>
                <a:cs typeface="Comfortaa Light"/>
                <a:sym typeface="Comfortaa Light"/>
              </a:rPr>
              <a:t>Continued development of prevention through education &amp; day care</a:t>
            </a:r>
            <a:endParaRPr b="0" i="0" sz="1000" u="none" cap="none" strike="noStrike">
              <a:solidFill>
                <a:srgbClr val="6D9EEB"/>
              </a:solidFill>
              <a:latin typeface="Comfortaa Light"/>
              <a:ea typeface="Comfortaa Light"/>
              <a:cs typeface="Comfortaa Light"/>
              <a:sym typeface="Comfortaa Light"/>
            </a:endParaRPr>
          </a:p>
        </p:txBody>
      </p:sp>
      <p:sp>
        <p:nvSpPr>
          <p:cNvPr id="297" name="Google Shape;297;p10"/>
          <p:cNvSpPr txBox="1"/>
          <p:nvPr/>
        </p:nvSpPr>
        <p:spPr>
          <a:xfrm>
            <a:off x="8236600" y="2589475"/>
            <a:ext cx="1084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nl-NL" sz="2400" u="none" cap="none" strike="noStrike">
                <a:solidFill>
                  <a:schemeClr val="lt1"/>
                </a:solidFill>
                <a:latin typeface="Amatic SC"/>
                <a:ea typeface="Amatic SC"/>
                <a:cs typeface="Amatic SC"/>
                <a:sym typeface="Amatic SC"/>
              </a:rPr>
              <a:t>2024</a:t>
            </a:r>
            <a:endParaRPr b="1" i="0" sz="1400" u="none" cap="none" strike="noStrike">
              <a:solidFill>
                <a:srgbClr val="000000"/>
              </a:solidFill>
              <a:latin typeface="Source Code Pro"/>
              <a:ea typeface="Source Code Pro"/>
              <a:cs typeface="Source Code Pro"/>
              <a:sym typeface="Source Code Pro"/>
            </a:endParaRPr>
          </a:p>
        </p:txBody>
      </p:sp>
      <p:pic>
        <p:nvPicPr>
          <p:cNvPr id="298" name="Google Shape;298;p10">
            <a:hlinkClick r:id="rId3"/>
          </p:cNvPr>
          <p:cNvPicPr preferRelativeResize="0"/>
          <p:nvPr/>
        </p:nvPicPr>
        <p:blipFill rotWithShape="1">
          <a:blip r:embed="rId4">
            <a:alphaModFix/>
          </a:blip>
          <a:srcRect b="0" l="0" r="0" t="0"/>
          <a:stretch/>
        </p:blipFill>
        <p:spPr>
          <a:xfrm>
            <a:off x="6197105" y="974130"/>
            <a:ext cx="2950496" cy="1643700"/>
          </a:xfrm>
          <a:prstGeom prst="rect">
            <a:avLst/>
          </a:prstGeom>
          <a:noFill/>
          <a:ln>
            <a:noFill/>
          </a:ln>
        </p:spPr>
      </p:pic>
      <p:sp>
        <p:nvSpPr>
          <p:cNvPr id="299" name="Google Shape;299;p10"/>
          <p:cNvSpPr txBox="1"/>
          <p:nvPr/>
        </p:nvSpPr>
        <p:spPr>
          <a:xfrm>
            <a:off x="6678474" y="3306075"/>
            <a:ext cx="2465426" cy="954077"/>
          </a:xfrm>
          <a:prstGeom prst="rect">
            <a:avLst/>
          </a:prstGeom>
          <a:solidFill>
            <a:srgbClr val="FFF2CC"/>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nl-NL" sz="1000" u="none" cap="none" strike="noStrike">
                <a:solidFill>
                  <a:srgbClr val="4A86E8"/>
                </a:solidFill>
                <a:latin typeface="Source Code Pro"/>
                <a:ea typeface="Source Code Pro"/>
                <a:cs typeface="Source Code Pro"/>
                <a:sym typeface="Source Code Pro"/>
              </a:rPr>
              <a:t>Click on the photo for a video about the development of the area between 2015 and 2021, and the plans for the coming years</a:t>
            </a:r>
            <a:endParaRPr b="0" i="0" sz="1000" u="none" cap="none" strike="noStrike">
              <a:solidFill>
                <a:srgbClr val="4A86E8"/>
              </a:solidFill>
              <a:latin typeface="Source Code Pro"/>
              <a:ea typeface="Source Code Pro"/>
              <a:cs typeface="Source Code Pro"/>
              <a:sym typeface="Source Code Pr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11"/>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t/>
            </a:r>
            <a:endParaRPr/>
          </a:p>
        </p:txBody>
      </p:sp>
      <p:sp>
        <p:nvSpPr>
          <p:cNvPr id="305" name="Google Shape;305;p11"/>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t/>
            </a:r>
            <a:endParaRPr/>
          </a:p>
        </p:txBody>
      </p:sp>
      <p:pic>
        <p:nvPicPr>
          <p:cNvPr id="306" name="Google Shape;306;p11" title="IMG_4540.MOV">
            <a:hlinkClick r:id="rId3"/>
          </p:cNvPr>
          <p:cNvPicPr preferRelativeResize="0"/>
          <p:nvPr/>
        </p:nvPicPr>
        <p:blipFill rotWithShape="1">
          <a:blip r:embed="rId4">
            <a:alphaModFix/>
          </a:blip>
          <a:srcRect b="0" l="0" r="0" t="0"/>
          <a:stretch/>
        </p:blipFill>
        <p:spPr>
          <a:xfrm>
            <a:off x="0" y="0"/>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1000"/>
                                        <p:tgtEl>
                                          <p:spTgt spid="3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12"/>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nl-NL"/>
              <a:t>5. The importance o family-based care</a:t>
            </a:r>
            <a:endParaRPr/>
          </a:p>
        </p:txBody>
      </p:sp>
      <p:sp>
        <p:nvSpPr>
          <p:cNvPr id="312" name="Google Shape;312;p12"/>
          <p:cNvSpPr txBox="1"/>
          <p:nvPr>
            <p:ph idx="1" type="body"/>
          </p:nvPr>
        </p:nvSpPr>
        <p:spPr>
          <a:xfrm>
            <a:off x="419798" y="865250"/>
            <a:ext cx="5489100" cy="30696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1600"/>
              </a:spcBef>
              <a:spcAft>
                <a:spcPts val="0"/>
              </a:spcAft>
              <a:buSzPts val="1800"/>
              <a:buNone/>
            </a:pPr>
            <a:r>
              <a:rPr lang="nl-NL" sz="1100">
                <a:solidFill>
                  <a:srgbClr val="222222"/>
                </a:solidFill>
                <a:latin typeface="Comfortaa"/>
                <a:ea typeface="Comfortaa"/>
                <a:cs typeface="Comfortaa"/>
                <a:sym typeface="Comfortaa"/>
              </a:rPr>
              <a:t>Since 2015, COLT has successfully transitioned from shelter to Family Based Care. As a partner of Family Care First (an initiative facilitated by Save the Children and supported by UNICEF) and in collaboration with local authorities, family assessments are frequently carried out. In this, the basic rights of the child are taken as an unshakable starting point. When these family studies show that a (foster) family can guarantee these basic rights, children can be safely reintegrated, while COLT provides ongoing support, for example in the field of psychosocial care, training and mentoring, but also financially.</a:t>
            </a:r>
            <a:endParaRPr/>
          </a:p>
          <a:p>
            <a:pPr indent="0" lvl="0" marL="0" rtl="0" algn="just">
              <a:lnSpc>
                <a:spcPct val="115000"/>
              </a:lnSpc>
              <a:spcBef>
                <a:spcPts val="3200"/>
              </a:spcBef>
              <a:spcAft>
                <a:spcPts val="0"/>
              </a:spcAft>
              <a:buSzPts val="1800"/>
              <a:buNone/>
            </a:pPr>
            <a:r>
              <a:rPr lang="nl-NL" sz="1100">
                <a:solidFill>
                  <a:srgbClr val="222222"/>
                </a:solidFill>
                <a:latin typeface="Comfortaa"/>
                <a:ea typeface="Comfortaa"/>
                <a:cs typeface="Comfortaa"/>
                <a:sym typeface="Comfortaa"/>
              </a:rPr>
              <a:t>In line with this transition, we also paid attention to Family-Based Care in 2022. Through </a:t>
            </a:r>
            <a:r>
              <a:rPr lang="nl-NL" sz="1100" u="sng">
                <a:solidFill>
                  <a:schemeClr val="hlink"/>
                </a:solidFill>
                <a:latin typeface="Comfortaa"/>
                <a:ea typeface="Comfortaa"/>
                <a:cs typeface="Comfortaa"/>
                <a:sym typeface="Comfortaa"/>
                <a:hlinkClick r:id="rId3"/>
              </a:rPr>
              <a:t>Family Power</a:t>
            </a:r>
            <a:r>
              <a:rPr lang="nl-NL" sz="1100">
                <a:solidFill>
                  <a:srgbClr val="222222"/>
                </a:solidFill>
                <a:latin typeface="Comfortaa"/>
                <a:ea typeface="Comfortaa"/>
                <a:cs typeface="Comfortaa"/>
                <a:sym typeface="Comfortaa"/>
              </a:rPr>
              <a:t>, COLT plays a role in the important step to prevent institutional childcare. Both board members of COLT Netherlands and Piseth contribute to this movement in various ways. In 2022, with the help of Family Power and Wilde Ganzen, we made two professional videos about the importance of family-based care. Have a look at the slides below!</a:t>
            </a:r>
            <a:endParaRPr/>
          </a:p>
          <a:p>
            <a:pPr indent="0" lvl="0" marL="0" rtl="0" algn="just">
              <a:lnSpc>
                <a:spcPct val="115000"/>
              </a:lnSpc>
              <a:spcBef>
                <a:spcPts val="3200"/>
              </a:spcBef>
              <a:spcAft>
                <a:spcPts val="1600"/>
              </a:spcAft>
              <a:buSzPts val="1800"/>
              <a:buNone/>
            </a:pPr>
            <a:r>
              <a:rPr lang="nl-NL" sz="1100">
                <a:solidFill>
                  <a:srgbClr val="222222"/>
                </a:solidFill>
                <a:latin typeface="Comfortaa"/>
                <a:ea typeface="Comfortaa"/>
                <a:cs typeface="Comfortaa"/>
                <a:sym typeface="Comfortaa"/>
              </a:rPr>
              <a:t> </a:t>
            </a:r>
            <a:endParaRPr/>
          </a:p>
        </p:txBody>
      </p:sp>
      <p:pic>
        <p:nvPicPr>
          <p:cNvPr id="313" name="Google Shape;313;p12"/>
          <p:cNvPicPr preferRelativeResize="0"/>
          <p:nvPr/>
        </p:nvPicPr>
        <p:blipFill rotWithShape="1">
          <a:blip r:embed="rId4">
            <a:alphaModFix/>
          </a:blip>
          <a:srcRect b="0" l="0" r="0" t="0"/>
          <a:stretch/>
        </p:blipFill>
        <p:spPr>
          <a:xfrm>
            <a:off x="6037625" y="1517838"/>
            <a:ext cx="2962176" cy="222163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13"/>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nl-NL"/>
              <a:t>5. Family power</a:t>
            </a:r>
            <a:endParaRPr/>
          </a:p>
        </p:txBody>
      </p:sp>
      <p:pic>
        <p:nvPicPr>
          <p:cNvPr id="319" name="Google Shape;319;p13">
            <a:hlinkClick r:id="rId3"/>
          </p:cNvPr>
          <p:cNvPicPr preferRelativeResize="0"/>
          <p:nvPr/>
        </p:nvPicPr>
        <p:blipFill rotWithShape="1">
          <a:blip r:embed="rId4">
            <a:alphaModFix/>
          </a:blip>
          <a:srcRect b="0" l="0" r="0" t="0"/>
          <a:stretch/>
        </p:blipFill>
        <p:spPr>
          <a:xfrm>
            <a:off x="441100" y="1272250"/>
            <a:ext cx="4660626" cy="3689100"/>
          </a:xfrm>
          <a:prstGeom prst="rect">
            <a:avLst/>
          </a:prstGeom>
          <a:noFill/>
          <a:ln>
            <a:noFill/>
          </a:ln>
        </p:spPr>
      </p:pic>
      <p:pic>
        <p:nvPicPr>
          <p:cNvPr id="320" name="Google Shape;320;p13" title="COLT - preschool">
            <a:hlinkClick r:id="rId5"/>
          </p:cNvPr>
          <p:cNvPicPr preferRelativeResize="0"/>
          <p:nvPr/>
        </p:nvPicPr>
        <p:blipFill rotWithShape="1">
          <a:blip r:embed="rId6">
            <a:alphaModFix/>
          </a:blip>
          <a:srcRect b="0" l="0" r="0" t="0"/>
          <a:stretch/>
        </p:blipFill>
        <p:spPr>
          <a:xfrm>
            <a:off x="441100" y="2357975"/>
            <a:ext cx="4660625" cy="2621601"/>
          </a:xfrm>
          <a:prstGeom prst="rect">
            <a:avLst/>
          </a:prstGeom>
          <a:noFill/>
          <a:ln>
            <a:noFill/>
          </a:ln>
        </p:spPr>
      </p:pic>
      <p:sp>
        <p:nvSpPr>
          <p:cNvPr id="321" name="Google Shape;321;p13"/>
          <p:cNvSpPr txBox="1"/>
          <p:nvPr>
            <p:ph idx="1" type="body"/>
          </p:nvPr>
        </p:nvSpPr>
        <p:spPr>
          <a:xfrm>
            <a:off x="5442300" y="1036950"/>
            <a:ext cx="3390000" cy="30696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SzPts val="1800"/>
              <a:buNone/>
            </a:pPr>
            <a:r>
              <a:rPr lang="nl-NL" sz="1100">
                <a:solidFill>
                  <a:srgbClr val="222222"/>
                </a:solidFill>
                <a:latin typeface="Comfortaa"/>
                <a:ea typeface="Comfortaa"/>
                <a:cs typeface="Comfortaa"/>
                <a:sym typeface="Comfortaa"/>
              </a:rPr>
              <a:t>The first video is about the alternatives that COLT offers for institutional care. With our preschool program and daycare, we welcome dozens of children to our site every day, while they can live and grow up with their families.</a:t>
            </a:r>
            <a:endParaRPr/>
          </a:p>
          <a:p>
            <a:pPr indent="0" lvl="0" marL="0" rtl="0" algn="just">
              <a:lnSpc>
                <a:spcPct val="115000"/>
              </a:lnSpc>
              <a:spcBef>
                <a:spcPts val="0"/>
              </a:spcBef>
              <a:spcAft>
                <a:spcPts val="0"/>
              </a:spcAft>
              <a:buSzPts val="1800"/>
              <a:buNone/>
            </a:pPr>
            <a:r>
              <a:t/>
            </a:r>
            <a:endParaRPr sz="1100">
              <a:solidFill>
                <a:srgbClr val="222222"/>
              </a:solidFill>
              <a:latin typeface="Comfortaa"/>
              <a:ea typeface="Comfortaa"/>
              <a:cs typeface="Comfortaa"/>
              <a:sym typeface="Comfortaa"/>
            </a:endParaRPr>
          </a:p>
          <a:p>
            <a:pPr indent="0" lvl="0" marL="0" rtl="0" algn="just">
              <a:lnSpc>
                <a:spcPct val="115000"/>
              </a:lnSpc>
              <a:spcBef>
                <a:spcPts val="0"/>
              </a:spcBef>
              <a:spcAft>
                <a:spcPts val="0"/>
              </a:spcAft>
              <a:buSzPts val="1800"/>
              <a:buNone/>
            </a:pPr>
            <a:r>
              <a:rPr lang="nl-NL" sz="1100">
                <a:solidFill>
                  <a:srgbClr val="222222"/>
                </a:solidFill>
                <a:latin typeface="Comfortaa"/>
                <a:ea typeface="Comfortaa"/>
                <a:cs typeface="Comfortaa"/>
                <a:sym typeface="Comfortaa"/>
              </a:rPr>
              <a:t>With the nannies taking care of children all day long, from hygienic care to learning through play and from an afternoon nap to a nutritious meal, you can see the power of COLT in the video: care in your own family, but with alternative options during the day at our preschool or daycare.</a:t>
            </a:r>
            <a:endParaRPr/>
          </a:p>
          <a:p>
            <a:pPr indent="0" lvl="0" marL="0" rtl="0" algn="just">
              <a:lnSpc>
                <a:spcPct val="115000"/>
              </a:lnSpc>
              <a:spcBef>
                <a:spcPts val="0"/>
              </a:spcBef>
              <a:spcAft>
                <a:spcPts val="0"/>
              </a:spcAft>
              <a:buSzPts val="1800"/>
              <a:buNone/>
            </a:pPr>
            <a:r>
              <a:t/>
            </a:r>
            <a:endParaRPr sz="1100">
              <a:solidFill>
                <a:srgbClr val="222222"/>
              </a:solidFill>
              <a:latin typeface="Comfortaa"/>
              <a:ea typeface="Comfortaa"/>
              <a:cs typeface="Comfortaa"/>
              <a:sym typeface="Comfortaa"/>
            </a:endParaRPr>
          </a:p>
          <a:p>
            <a:pPr indent="0" lvl="0" marL="0" rtl="0" algn="just">
              <a:lnSpc>
                <a:spcPct val="115000"/>
              </a:lnSpc>
              <a:spcBef>
                <a:spcPts val="0"/>
              </a:spcBef>
              <a:spcAft>
                <a:spcPts val="0"/>
              </a:spcAft>
              <a:buSzPts val="1800"/>
              <a:buNone/>
            </a:pPr>
            <a:r>
              <a:rPr lang="nl-NL" sz="1100">
                <a:solidFill>
                  <a:srgbClr val="222222"/>
                </a:solidFill>
                <a:latin typeface="Comfortaa"/>
                <a:ea typeface="Comfortaa"/>
                <a:cs typeface="Comfortaa"/>
                <a:sym typeface="Comfortaa"/>
              </a:rPr>
              <a:t>In this way, both parents can build a life, work full-time and thus create a safe situation for the child.</a:t>
            </a:r>
            <a:endParaRPr sz="1100">
              <a:solidFill>
                <a:srgbClr val="222222"/>
              </a:solidFill>
              <a:latin typeface="Comfortaa"/>
              <a:ea typeface="Comfortaa"/>
              <a:cs typeface="Comfortaa"/>
              <a:sym typeface="Comforta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1000"/>
                                        <p:tgtEl>
                                          <p:spTgt spid="3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14"/>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nl-NL"/>
              <a:t>5. Family power</a:t>
            </a:r>
            <a:endParaRPr/>
          </a:p>
        </p:txBody>
      </p:sp>
      <p:pic>
        <p:nvPicPr>
          <p:cNvPr id="327" name="Google Shape;327;p14">
            <a:hlinkClick r:id="rId3"/>
          </p:cNvPr>
          <p:cNvPicPr preferRelativeResize="0"/>
          <p:nvPr/>
        </p:nvPicPr>
        <p:blipFill rotWithShape="1">
          <a:blip r:embed="rId4">
            <a:alphaModFix/>
          </a:blip>
          <a:srcRect b="0" l="0" r="0" t="0"/>
          <a:stretch/>
        </p:blipFill>
        <p:spPr>
          <a:xfrm>
            <a:off x="4292927" y="358100"/>
            <a:ext cx="4440274" cy="4427300"/>
          </a:xfrm>
          <a:prstGeom prst="rect">
            <a:avLst/>
          </a:prstGeom>
          <a:noFill/>
          <a:ln>
            <a:noFill/>
          </a:ln>
        </p:spPr>
      </p:pic>
      <p:pic>
        <p:nvPicPr>
          <p:cNvPr id="328" name="Google Shape;328;p14" title="COLT - story Phalla and Phally">
            <a:hlinkClick r:id="rId5"/>
          </p:cNvPr>
          <p:cNvPicPr preferRelativeResize="0"/>
          <p:nvPr/>
        </p:nvPicPr>
        <p:blipFill rotWithShape="1">
          <a:blip r:embed="rId6">
            <a:alphaModFix/>
          </a:blip>
          <a:srcRect b="0" l="0" r="0" t="0"/>
          <a:stretch/>
        </p:blipFill>
        <p:spPr>
          <a:xfrm>
            <a:off x="4292925" y="2306175"/>
            <a:ext cx="4407511" cy="2479225"/>
          </a:xfrm>
          <a:prstGeom prst="rect">
            <a:avLst/>
          </a:prstGeom>
          <a:noFill/>
          <a:ln>
            <a:noFill/>
          </a:ln>
        </p:spPr>
      </p:pic>
      <p:sp>
        <p:nvSpPr>
          <p:cNvPr id="329" name="Google Shape;329;p14"/>
          <p:cNvSpPr txBox="1"/>
          <p:nvPr>
            <p:ph idx="1" type="body"/>
          </p:nvPr>
        </p:nvSpPr>
        <p:spPr>
          <a:xfrm>
            <a:off x="311700" y="1197501"/>
            <a:ext cx="3390000" cy="3366615"/>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SzPts val="1800"/>
              <a:buNone/>
            </a:pPr>
            <a:r>
              <a:rPr lang="nl-NL" sz="1100">
                <a:solidFill>
                  <a:srgbClr val="222222"/>
                </a:solidFill>
                <a:latin typeface="Comfortaa"/>
                <a:ea typeface="Comfortaa"/>
                <a:cs typeface="Comfortaa"/>
                <a:sym typeface="Comfortaa"/>
              </a:rPr>
              <a:t>The second video is about Phally and Phalla. After they were reintegrated into their family, COLT continued to be an important conversation partner.</a:t>
            </a:r>
            <a:endParaRPr/>
          </a:p>
          <a:p>
            <a:pPr indent="0" lvl="0" marL="0" rtl="0" algn="just">
              <a:lnSpc>
                <a:spcPct val="115000"/>
              </a:lnSpc>
              <a:spcBef>
                <a:spcPts val="0"/>
              </a:spcBef>
              <a:spcAft>
                <a:spcPts val="0"/>
              </a:spcAft>
              <a:buSzPts val="1800"/>
              <a:buNone/>
            </a:pPr>
            <a:r>
              <a:t/>
            </a:r>
            <a:endParaRPr sz="1100">
              <a:solidFill>
                <a:srgbClr val="222222"/>
              </a:solidFill>
              <a:latin typeface="Comfortaa"/>
              <a:ea typeface="Comfortaa"/>
              <a:cs typeface="Comfortaa"/>
              <a:sym typeface="Comfortaa"/>
            </a:endParaRPr>
          </a:p>
          <a:p>
            <a:pPr indent="0" lvl="0" marL="0" rtl="0" algn="just">
              <a:lnSpc>
                <a:spcPct val="115000"/>
              </a:lnSpc>
              <a:spcBef>
                <a:spcPts val="0"/>
              </a:spcBef>
              <a:spcAft>
                <a:spcPts val="0"/>
              </a:spcAft>
              <a:buSzPts val="1800"/>
              <a:buNone/>
            </a:pPr>
            <a:r>
              <a:rPr lang="nl-NL" sz="1100">
                <a:solidFill>
                  <a:srgbClr val="222222"/>
                </a:solidFill>
                <a:latin typeface="Comfortaa"/>
                <a:ea typeface="Comfortaa"/>
                <a:cs typeface="Comfortaa"/>
                <a:sym typeface="Comfortaa"/>
              </a:rPr>
              <a:t>The sisters live with their mother again and COLT maintains local contacts and supports further development by paying study costs. They are a textbook example of how to successfully complete the reintegration of children, with a program where we do not lose sight of the children once they have left COLT. </a:t>
            </a:r>
            <a:endParaRPr/>
          </a:p>
          <a:p>
            <a:pPr indent="0" lvl="0" marL="0" rtl="0" algn="just">
              <a:lnSpc>
                <a:spcPct val="115000"/>
              </a:lnSpc>
              <a:spcBef>
                <a:spcPts val="0"/>
              </a:spcBef>
              <a:spcAft>
                <a:spcPts val="0"/>
              </a:spcAft>
              <a:buSzPts val="1800"/>
              <a:buNone/>
            </a:pPr>
            <a:r>
              <a:t/>
            </a:r>
            <a:endParaRPr sz="1100">
              <a:solidFill>
                <a:srgbClr val="222222"/>
              </a:solidFill>
              <a:latin typeface="Comfortaa"/>
              <a:ea typeface="Comfortaa"/>
              <a:cs typeface="Comfortaa"/>
              <a:sym typeface="Comfortaa"/>
            </a:endParaRPr>
          </a:p>
          <a:p>
            <a:pPr indent="0" lvl="0" marL="0" rtl="0" algn="just">
              <a:lnSpc>
                <a:spcPct val="115000"/>
              </a:lnSpc>
              <a:spcBef>
                <a:spcPts val="0"/>
              </a:spcBef>
              <a:spcAft>
                <a:spcPts val="0"/>
              </a:spcAft>
              <a:buSzPts val="1800"/>
              <a:buNone/>
            </a:pPr>
            <a:r>
              <a:rPr lang="nl-NL" sz="1100">
                <a:solidFill>
                  <a:srgbClr val="222222"/>
                </a:solidFill>
                <a:latin typeface="Comfortaa"/>
                <a:ea typeface="Comfortaa"/>
                <a:cs typeface="Comfortaa"/>
                <a:sym typeface="Comfortaa"/>
              </a:rPr>
              <a:t>We are confident that we can achieve this for all children in long-term care!</a:t>
            </a:r>
            <a:endParaRPr sz="1100">
              <a:solidFill>
                <a:srgbClr val="222222"/>
              </a:solidFill>
              <a:latin typeface="Comfortaa"/>
              <a:ea typeface="Comfortaa"/>
              <a:cs typeface="Comfortaa"/>
              <a:sym typeface="Comforta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1000"/>
                                        <p:tgtEl>
                                          <p:spTgt spid="3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15"/>
          <p:cNvSpPr txBox="1"/>
          <p:nvPr>
            <p:ph type="title"/>
          </p:nvPr>
        </p:nvSpPr>
        <p:spPr>
          <a:xfrm>
            <a:off x="157655" y="0"/>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nl-NL"/>
              <a:t>6. COLT’s impact in 2022</a:t>
            </a:r>
            <a:endParaRPr/>
          </a:p>
        </p:txBody>
      </p:sp>
      <p:graphicFrame>
        <p:nvGraphicFramePr>
          <p:cNvPr id="335" name="Google Shape;335;p15"/>
          <p:cNvGraphicFramePr/>
          <p:nvPr/>
        </p:nvGraphicFramePr>
        <p:xfrm>
          <a:off x="157655" y="801000"/>
          <a:ext cx="3000000" cy="3000000"/>
        </p:xfrm>
        <a:graphic>
          <a:graphicData uri="http://schemas.openxmlformats.org/drawingml/2006/table">
            <a:tbl>
              <a:tblPr>
                <a:noFill/>
                <a:tableStyleId>{D5D36D62-23F2-4C07-B98B-10E459558BAC}</a:tableStyleId>
              </a:tblPr>
              <a:tblGrid>
                <a:gridCol w="1046225"/>
                <a:gridCol w="3571425"/>
                <a:gridCol w="4156000"/>
              </a:tblGrid>
              <a:tr h="381000">
                <a:tc>
                  <a:txBody>
                    <a:bodyPr/>
                    <a:lstStyle/>
                    <a:p>
                      <a:pPr indent="0" lvl="0" marL="0" marR="0" rtl="0" algn="l">
                        <a:lnSpc>
                          <a:spcPct val="100000"/>
                        </a:lnSpc>
                        <a:spcBef>
                          <a:spcPts val="0"/>
                        </a:spcBef>
                        <a:spcAft>
                          <a:spcPts val="0"/>
                        </a:spcAft>
                        <a:buClr>
                          <a:srgbClr val="000000"/>
                        </a:buClr>
                        <a:buSzPts val="1400"/>
                        <a:buFont typeface="Arial"/>
                        <a:buNone/>
                      </a:pPr>
                      <a:r>
                        <a:rPr b="1" lang="nl-NL" sz="1400" u="none" cap="none" strike="noStrike"/>
                        <a:t>Program</a:t>
                      </a:r>
                      <a:endParaRPr b="1"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b="1" lang="nl-NL" sz="1400" u="none" cap="none" strike="noStrike"/>
                        <a:t>Short term impact in 2022</a:t>
                      </a:r>
                      <a:endParaRPr b="1"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b="1" lang="nl-NL" sz="1400" u="none" cap="none" strike="noStrike"/>
                        <a:t>Long term impact </a:t>
                      </a:r>
                      <a:endParaRPr b="1" sz="1400" u="none" cap="none" strike="noStrike"/>
                    </a:p>
                  </a:txBody>
                  <a:tcPr marT="91425" marB="91425" marR="91425" marL="91425"/>
                </a:tc>
              </a:tr>
              <a:tr h="139700">
                <a:tc>
                  <a:txBody>
                    <a:bodyPr/>
                    <a:lstStyle/>
                    <a:p>
                      <a:pPr indent="0" lvl="0" marL="0" marR="0" rtl="0" algn="l">
                        <a:lnSpc>
                          <a:spcPct val="100000"/>
                        </a:lnSpc>
                        <a:spcBef>
                          <a:spcPts val="0"/>
                        </a:spcBef>
                        <a:spcAft>
                          <a:spcPts val="0"/>
                        </a:spcAft>
                        <a:buClr>
                          <a:srgbClr val="000000"/>
                        </a:buClr>
                        <a:buSzPts val="1100"/>
                        <a:buFont typeface="Arial"/>
                        <a:buNone/>
                      </a:pPr>
                      <a:r>
                        <a:rPr b="1" lang="nl-NL" sz="1100" u="none" cap="none" strike="noStrike">
                          <a:solidFill>
                            <a:srgbClr val="215A86"/>
                          </a:solidFill>
                        </a:rPr>
                        <a:t>Day care</a:t>
                      </a:r>
                      <a:endParaRPr b="1" sz="1100" u="none" cap="none" strike="noStrike">
                        <a:solidFill>
                          <a:srgbClr val="215A86"/>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900"/>
                        <a:buFont typeface="Arial"/>
                        <a:buNone/>
                      </a:pPr>
                      <a:r>
                        <a:rPr b="0" i="0" lang="nl-NL" sz="900" u="none" cap="none" strike="noStrike">
                          <a:solidFill>
                            <a:srgbClr val="000000"/>
                          </a:solidFill>
                          <a:latin typeface="Arial"/>
                          <a:ea typeface="Arial"/>
                          <a:cs typeface="Arial"/>
                          <a:sym typeface="Arial"/>
                        </a:rPr>
                        <a:t>36 children from 2-6 years old stayed during workdays in a safe day care place which included good care and two healthy meals. </a:t>
                      </a:r>
                      <a:endParaRPr/>
                    </a:p>
                    <a:p>
                      <a:pPr indent="0" lvl="0" marL="0" marR="0" rtl="0" algn="l">
                        <a:lnSpc>
                          <a:spcPct val="100000"/>
                        </a:lnSpc>
                        <a:spcBef>
                          <a:spcPts val="0"/>
                        </a:spcBef>
                        <a:spcAft>
                          <a:spcPts val="0"/>
                        </a:spcAft>
                        <a:buClr>
                          <a:srgbClr val="000000"/>
                        </a:buClr>
                        <a:buSzPts val="900"/>
                        <a:buFont typeface="Arial"/>
                        <a:buNone/>
                      </a:pPr>
                      <a:r>
                        <a:rPr b="0" i="0" lang="nl-NL" sz="900" u="none" cap="none" strike="noStrike">
                          <a:solidFill>
                            <a:srgbClr val="000000"/>
                          </a:solidFill>
                          <a:latin typeface="Arial"/>
                          <a:ea typeface="Arial"/>
                          <a:cs typeface="Arial"/>
                          <a:sym typeface="Arial"/>
                        </a:rPr>
                        <a:t>They also learned a lot of basic English and Khmer language while their mothers (n=34) could go to work to generate extra income to improve their living situation. The parents also participated in capacity building trainings four times in 2022.</a:t>
                      </a:r>
                      <a:r>
                        <a:rPr lang="nl-NL" sz="900" u="none" cap="none" strike="noStrike"/>
                        <a:t> </a:t>
                      </a:r>
                      <a:endParaRPr sz="900" u="none" cap="none" strike="noStrike"/>
                    </a:p>
                  </a:txBody>
                  <a:tcPr marT="91425" marB="91425" marR="91425" marL="91425"/>
                </a:tc>
                <a:tc>
                  <a:txBody>
                    <a:bodyPr/>
                    <a:lstStyle/>
                    <a:p>
                      <a:pPr indent="0" lvl="0" marL="0" marR="0" rtl="0" algn="l">
                        <a:lnSpc>
                          <a:spcPct val="100000"/>
                        </a:lnSpc>
                        <a:spcBef>
                          <a:spcPts val="0"/>
                        </a:spcBef>
                        <a:spcAft>
                          <a:spcPts val="0"/>
                        </a:spcAft>
                        <a:buNone/>
                      </a:pPr>
                      <a:r>
                        <a:rPr b="0" i="0" lang="nl-NL" sz="900" u="none" cap="none" strike="noStrike">
                          <a:solidFill>
                            <a:srgbClr val="000000"/>
                          </a:solidFill>
                          <a:latin typeface="Arial"/>
                          <a:ea typeface="Arial"/>
                          <a:cs typeface="Arial"/>
                          <a:sym typeface="Arial"/>
                        </a:rPr>
                        <a:t>With the care at COLT daycare, the children grow well in terms of physical health, intellectual potential and many positive daily routines. They learn good habits like loving school and ready to be in a classroom when they are 6 years old. They will be able to find their potential and work hard to achieve their dream when they grow up. So, their next generation will be better and better.</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nl-NL" sz="900" u="none" cap="none" strike="noStrike">
                          <a:solidFill>
                            <a:srgbClr val="000000"/>
                          </a:solidFill>
                          <a:latin typeface="Arial"/>
                          <a:ea typeface="Arial"/>
                          <a:cs typeface="Arial"/>
                          <a:sym typeface="Arial"/>
                        </a:rPr>
                        <a:t>The family living condition improves more and more so parents will also fulfill a role model in the community. With the knowledge they received from the training at COLT the parents are better able to maintain a good lifestyle and never fall back to the poorness again. Hence the parents will also be able to give a positive example and advice for their children. </a:t>
                      </a:r>
                      <a:endParaRPr b="0" i="0" sz="900" u="none" cap="none" strike="noStrike">
                        <a:solidFill>
                          <a:srgbClr val="000000"/>
                        </a:solidFill>
                        <a:latin typeface="Arial"/>
                        <a:ea typeface="Arial"/>
                        <a:cs typeface="Arial"/>
                        <a:sym typeface="Arial"/>
                      </a:endParaRPr>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100"/>
                        <a:buFont typeface="Arial"/>
                        <a:buNone/>
                      </a:pPr>
                      <a:r>
                        <a:rPr b="1" lang="nl-NL" sz="1100" u="none" cap="none" strike="noStrike">
                          <a:solidFill>
                            <a:srgbClr val="215A86"/>
                          </a:solidFill>
                        </a:rPr>
                        <a:t>Preschool</a:t>
                      </a:r>
                      <a:endParaRPr b="1" sz="1100" u="none" cap="none" strike="noStrike">
                        <a:solidFill>
                          <a:srgbClr val="215A86"/>
                        </a:solidFill>
                      </a:endParaRPr>
                    </a:p>
                  </a:txBody>
                  <a:tcPr marT="91425" marB="91425" marR="91425" marL="91425"/>
                </a:tc>
                <a:tc>
                  <a:txBody>
                    <a:bodyPr/>
                    <a:lstStyle/>
                    <a:p>
                      <a:pPr indent="0" lvl="0" marL="0" marR="0" rtl="0" algn="l">
                        <a:lnSpc>
                          <a:spcPct val="100000"/>
                        </a:lnSpc>
                        <a:spcBef>
                          <a:spcPts val="0"/>
                        </a:spcBef>
                        <a:spcAft>
                          <a:spcPts val="0"/>
                        </a:spcAft>
                        <a:buNone/>
                      </a:pPr>
                      <a:r>
                        <a:rPr b="0" i="0" lang="nl-NL" sz="900" u="none" cap="none" strike="noStrike">
                          <a:solidFill>
                            <a:srgbClr val="000000"/>
                          </a:solidFill>
                          <a:latin typeface="Arial"/>
                          <a:ea typeface="Arial"/>
                          <a:cs typeface="Arial"/>
                          <a:sym typeface="Arial"/>
                        </a:rPr>
                        <a:t>While the children go to state school for half day in the morning, 20 students who were 6, 7 or 8 years old stayed and studied in the afternoon in the safe COLT preschool.  At the same time, their parents can go to work together to improve the living condition. COLT also provided school uniforms and study materials once a year. 18 parents joined the parent capacity building trainings (4x per year).</a:t>
                      </a:r>
                      <a:r>
                        <a:rPr lang="nl-NL" sz="900" u="none" cap="none" strike="noStrike"/>
                        <a:t> </a:t>
                      </a:r>
                      <a:endParaRPr sz="900" u="none" cap="none" strike="noStrike"/>
                    </a:p>
                  </a:txBody>
                  <a:tcPr marT="91425" marB="91425" marR="91425" marL="91425"/>
                </a:tc>
                <a:tc>
                  <a:txBody>
                    <a:bodyPr/>
                    <a:lstStyle/>
                    <a:p>
                      <a:pPr indent="0" lvl="0" marL="0" marR="0" rtl="0" algn="l">
                        <a:lnSpc>
                          <a:spcPct val="100000"/>
                        </a:lnSpc>
                        <a:spcBef>
                          <a:spcPts val="0"/>
                        </a:spcBef>
                        <a:spcAft>
                          <a:spcPts val="0"/>
                        </a:spcAft>
                        <a:buNone/>
                      </a:pPr>
                      <a:r>
                        <a:rPr b="0" i="0" lang="nl-NL" sz="900" u="none" cap="none" strike="noStrike">
                          <a:solidFill>
                            <a:srgbClr val="000000"/>
                          </a:solidFill>
                          <a:latin typeface="Arial"/>
                          <a:ea typeface="Arial"/>
                          <a:cs typeface="Arial"/>
                          <a:sym typeface="Arial"/>
                        </a:rPr>
                        <a:t>The students will not drop out school as they are good students from double learning at COLT preschool.  The children will have good knowledge in Khmer literature, Math and English language. </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nl-NL" sz="900" u="none" cap="none" strike="noStrike">
                          <a:solidFill>
                            <a:srgbClr val="000000"/>
                          </a:solidFill>
                          <a:latin typeface="Arial"/>
                          <a:ea typeface="Arial"/>
                          <a:cs typeface="Arial"/>
                          <a:sym typeface="Arial"/>
                        </a:rPr>
                        <a:t>The parents have knowledge in positive parenting skill and other skills like money management, so they will be able to support their own children for a higher education.</a:t>
                      </a:r>
                      <a:r>
                        <a:rPr lang="nl-NL" sz="900" u="none" cap="none" strike="noStrike"/>
                        <a:t> </a:t>
                      </a:r>
                      <a:endParaRPr sz="9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100"/>
                        <a:buFont typeface="Arial"/>
                        <a:buNone/>
                      </a:pPr>
                      <a:r>
                        <a:rPr b="1" lang="nl-NL" sz="1100" u="none" cap="none" strike="noStrike">
                          <a:solidFill>
                            <a:srgbClr val="215A86"/>
                          </a:solidFill>
                        </a:rPr>
                        <a:t>School</a:t>
                      </a:r>
                      <a:endParaRPr b="1" sz="1100" u="none" cap="none" strike="noStrike">
                        <a:solidFill>
                          <a:srgbClr val="215A86"/>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900"/>
                        <a:buFont typeface="Arial"/>
                        <a:buNone/>
                      </a:pPr>
                      <a:r>
                        <a:rPr b="0" i="0" lang="nl-NL" sz="900" u="none" cap="none" strike="noStrike">
                          <a:solidFill>
                            <a:srgbClr val="000000"/>
                          </a:solidFill>
                          <a:latin typeface="Arial"/>
                          <a:ea typeface="Arial"/>
                          <a:cs typeface="Arial"/>
                          <a:sym typeface="Arial"/>
                        </a:rPr>
                        <a:t>125 students had English class at COLT for a half day in the afternoon this year. They also received school uniforms and study material of a complete for a year from COLT.</a:t>
                      </a:r>
                      <a:r>
                        <a:rPr lang="nl-NL" sz="900" u="none" cap="none" strike="noStrike"/>
                        <a:t> </a:t>
                      </a:r>
                      <a:endParaRPr sz="9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900"/>
                        <a:buFont typeface="Arial"/>
                        <a:buNone/>
                      </a:pPr>
                      <a:r>
                        <a:rPr b="0" i="0" lang="nl-NL" sz="900" u="none" cap="none" strike="noStrike">
                          <a:solidFill>
                            <a:srgbClr val="000000"/>
                          </a:solidFill>
                          <a:latin typeface="Arial"/>
                          <a:ea typeface="Arial"/>
                          <a:cs typeface="Arial"/>
                          <a:sym typeface="Arial"/>
                        </a:rPr>
                        <a:t>English is an important second language in Cambodia as many workplaces require English. So, when they know English from COLT for a certain level, they will be able to do self-learning and continue to the next levels at another school without a too late of a start. With the English language that the students start learning at COLT, they will be able to use it at work and do research for their better living purpose.</a:t>
                      </a:r>
                      <a:r>
                        <a:rPr lang="nl-NL" sz="900" u="none" cap="none" strike="noStrike"/>
                        <a:t> </a:t>
                      </a:r>
                      <a:endParaRPr sz="900" u="none" cap="none" strike="noStrike"/>
                    </a:p>
                  </a:txBody>
                  <a:tcPr marT="91425" marB="91425" marR="91425" marL="91425"/>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16"/>
          <p:cNvSpPr txBox="1"/>
          <p:nvPr>
            <p:ph type="title"/>
          </p:nvPr>
        </p:nvSpPr>
        <p:spPr>
          <a:xfrm>
            <a:off x="311700" y="87650"/>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nl-NL"/>
              <a:t>6. COLT’s impact in 2022</a:t>
            </a:r>
            <a:endParaRPr/>
          </a:p>
        </p:txBody>
      </p:sp>
      <p:graphicFrame>
        <p:nvGraphicFramePr>
          <p:cNvPr id="341" name="Google Shape;341;p16"/>
          <p:cNvGraphicFramePr/>
          <p:nvPr/>
        </p:nvGraphicFramePr>
        <p:xfrm>
          <a:off x="141890" y="1046305"/>
          <a:ext cx="3000000" cy="3000000"/>
        </p:xfrm>
        <a:graphic>
          <a:graphicData uri="http://schemas.openxmlformats.org/drawingml/2006/table">
            <a:tbl>
              <a:tblPr>
                <a:noFill/>
                <a:tableStyleId>{D5D36D62-23F2-4C07-B98B-10E459558BAC}</a:tableStyleId>
              </a:tblPr>
              <a:tblGrid>
                <a:gridCol w="1350750"/>
                <a:gridCol w="3372225"/>
                <a:gridCol w="4137225"/>
              </a:tblGrid>
              <a:tr h="381000">
                <a:tc>
                  <a:txBody>
                    <a:bodyPr/>
                    <a:lstStyle/>
                    <a:p>
                      <a:pPr indent="0" lvl="0" marL="0" marR="0" rtl="0" algn="l">
                        <a:lnSpc>
                          <a:spcPct val="100000"/>
                        </a:lnSpc>
                        <a:spcBef>
                          <a:spcPts val="0"/>
                        </a:spcBef>
                        <a:spcAft>
                          <a:spcPts val="0"/>
                        </a:spcAft>
                        <a:buClr>
                          <a:srgbClr val="000000"/>
                        </a:buClr>
                        <a:buSzPts val="1400"/>
                        <a:buFont typeface="Arial"/>
                        <a:buNone/>
                      </a:pPr>
                      <a:r>
                        <a:rPr b="1" lang="nl-NL" sz="1400" u="none" cap="none" strike="noStrike"/>
                        <a:t>Program</a:t>
                      </a:r>
                      <a:endParaRPr b="1"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b="1" lang="nl-NL" sz="1400" u="none" cap="none" strike="noStrike"/>
                        <a:t>Short term impact in 2022</a:t>
                      </a:r>
                      <a:endParaRPr b="1"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b="1" lang="nl-NL" sz="1400" u="none" cap="none" strike="noStrike"/>
                        <a:t>Long term impact </a:t>
                      </a:r>
                      <a:endParaRPr b="1" sz="14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100"/>
                        <a:buFont typeface="Arial"/>
                        <a:buNone/>
                      </a:pPr>
                      <a:r>
                        <a:rPr b="1" lang="nl-NL" sz="1100" u="none" cap="none" strike="noStrike">
                          <a:solidFill>
                            <a:srgbClr val="215A86"/>
                          </a:solidFill>
                        </a:rPr>
                        <a:t>Home-based care</a:t>
                      </a:r>
                      <a:endParaRPr b="1" sz="1100" u="none" cap="none" strike="noStrike">
                        <a:solidFill>
                          <a:srgbClr val="215A86"/>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900"/>
                        <a:buFont typeface="Arial"/>
                        <a:buNone/>
                      </a:pPr>
                      <a:r>
                        <a:rPr b="0" i="0" lang="nl-NL" sz="900" u="none" cap="none" strike="noStrike">
                          <a:solidFill>
                            <a:srgbClr val="000000"/>
                          </a:solidFill>
                          <a:latin typeface="Arial"/>
                          <a:ea typeface="Arial"/>
                          <a:cs typeface="Arial"/>
                          <a:sym typeface="Arial"/>
                        </a:rPr>
                        <a:t>4 kids got supports from COLT directly, 5 kids received home-based care indirectly and 7 adults received our service indirectly. COLT provided rice for living, education costs, rent room fee and pocket money to ensure the kids can live with family and still can go to school without separation.</a:t>
                      </a:r>
                      <a:r>
                        <a:rPr lang="nl-NL" sz="900" u="none" cap="none" strike="noStrike"/>
                        <a:t> </a:t>
                      </a:r>
                      <a:endParaRPr sz="9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900"/>
                        <a:buFont typeface="Arial"/>
                        <a:buNone/>
                      </a:pPr>
                      <a:r>
                        <a:rPr b="0" i="0" lang="nl-NL" sz="900" u="none" cap="none" strike="noStrike">
                          <a:solidFill>
                            <a:srgbClr val="000000"/>
                          </a:solidFill>
                          <a:latin typeface="Arial"/>
                          <a:ea typeface="Arial"/>
                          <a:cs typeface="Arial"/>
                          <a:sym typeface="Arial"/>
                        </a:rPr>
                        <a:t>They children will grow well with their families without separation even though they are poor. With the support from COLT, the direct and indirect children in the family will be able to gain knowledge and or skills to help their families to leave the poverty cycle.</a:t>
                      </a:r>
                      <a:r>
                        <a:rPr lang="nl-NL" sz="900" u="none" cap="none" strike="noStrike"/>
                        <a:t> </a:t>
                      </a:r>
                      <a:endParaRPr sz="9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100"/>
                        <a:buFont typeface="Arial"/>
                        <a:buNone/>
                      </a:pPr>
                      <a:r>
                        <a:rPr b="1" lang="nl-NL" sz="1100" u="none" cap="none" strike="noStrike">
                          <a:solidFill>
                            <a:srgbClr val="215A86"/>
                          </a:solidFill>
                        </a:rPr>
                        <a:t>Sports</a:t>
                      </a:r>
                      <a:endParaRPr b="1" sz="1100" u="none" cap="none" strike="noStrike">
                        <a:solidFill>
                          <a:srgbClr val="215A86"/>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900"/>
                        <a:buFont typeface="Arial"/>
                        <a:buNone/>
                      </a:pPr>
                      <a:r>
                        <a:rPr b="0" i="0" lang="nl-NL" sz="900" u="none" cap="none" strike="noStrike">
                          <a:solidFill>
                            <a:srgbClr val="000000"/>
                          </a:solidFill>
                          <a:latin typeface="Arial"/>
                          <a:ea typeface="Arial"/>
                          <a:cs typeface="Arial"/>
                          <a:sym typeface="Arial"/>
                        </a:rPr>
                        <a:t>64 kids joined the football program. They received all the football ware like football uniforms, football shoes, and ball for practice. They were busy with football everyday.</a:t>
                      </a:r>
                      <a:r>
                        <a:rPr lang="nl-NL" sz="900" u="none" cap="none" strike="noStrike"/>
                        <a:t> </a:t>
                      </a:r>
                      <a:endParaRPr sz="9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900"/>
                        <a:buFont typeface="Arial"/>
                        <a:buNone/>
                      </a:pPr>
                      <a:r>
                        <a:rPr b="0" i="0" lang="nl-NL" sz="900" u="none" cap="none" strike="noStrike">
                          <a:solidFill>
                            <a:srgbClr val="000000"/>
                          </a:solidFill>
                          <a:latin typeface="Arial"/>
                          <a:ea typeface="Arial"/>
                          <a:cs typeface="Arial"/>
                          <a:sym typeface="Arial"/>
                        </a:rPr>
                        <a:t>The students were busy playing football all the time, so they didn’t have time to do bad things like using drug and being gang. They gain a lot of important skills from football like running, being tactical, being more socialized, having good health and have a lot of friends. These are the motivations for them to work harder at school as well as in their life, they learn to accept win and failure. So, they are to be ready for growing up as a good citizen in Cambodia.</a:t>
                      </a:r>
                      <a:r>
                        <a:rPr lang="nl-NL" sz="900" u="none" cap="none" strike="noStrike"/>
                        <a:t> </a:t>
                      </a:r>
                      <a:endParaRPr sz="9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100"/>
                        <a:buFont typeface="Arial"/>
                        <a:buNone/>
                      </a:pPr>
                      <a:r>
                        <a:rPr b="1" lang="nl-NL" sz="1100" u="none" cap="none" strike="noStrike">
                          <a:solidFill>
                            <a:srgbClr val="215A86"/>
                          </a:solidFill>
                        </a:rPr>
                        <a:t>Life skill workshops + awareness </a:t>
                      </a:r>
                      <a:endParaRPr b="1" sz="1100" u="none" cap="none" strike="noStrike">
                        <a:solidFill>
                          <a:srgbClr val="215A86"/>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900"/>
                        <a:buFont typeface="Arial"/>
                        <a:buNone/>
                      </a:pPr>
                      <a:r>
                        <a:rPr b="0" i="0" lang="nl-NL" sz="900" u="none" cap="none" strike="noStrike">
                          <a:solidFill>
                            <a:srgbClr val="000000"/>
                          </a:solidFill>
                          <a:latin typeface="Arial"/>
                          <a:ea typeface="Arial"/>
                          <a:cs typeface="Arial"/>
                          <a:sym typeface="Arial"/>
                        </a:rPr>
                        <a:t>115 students joined the workshop for 7 times a year. They learned about hygiene, women’s health, reproductive health, children’s rights, environment, teamwork and leadership skills.</a:t>
                      </a:r>
                      <a:endParaRPr sz="9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900"/>
                        <a:buFont typeface="Arial"/>
                        <a:buNone/>
                      </a:pPr>
                      <a:r>
                        <a:rPr b="0" i="0" lang="nl-NL" sz="900" u="none" cap="none" strike="noStrike">
                          <a:solidFill>
                            <a:srgbClr val="000000"/>
                          </a:solidFill>
                          <a:latin typeface="Arial"/>
                          <a:ea typeface="Arial"/>
                          <a:cs typeface="Arial"/>
                          <a:sym typeface="Arial"/>
                        </a:rPr>
                        <a:t>With all these skills the children will be able to take care of themselves and people around them and love the clean environment. They will become role models in the community and create a good community for themselves. </a:t>
                      </a:r>
                      <a:endParaRPr/>
                    </a:p>
                    <a:p>
                      <a:pPr indent="0" lvl="0" marL="0" marR="0" rtl="0" algn="l">
                        <a:lnSpc>
                          <a:spcPct val="100000"/>
                        </a:lnSpc>
                        <a:spcBef>
                          <a:spcPts val="0"/>
                        </a:spcBef>
                        <a:spcAft>
                          <a:spcPts val="0"/>
                        </a:spcAft>
                        <a:buClr>
                          <a:srgbClr val="000000"/>
                        </a:buClr>
                        <a:buSzPts val="900"/>
                        <a:buFont typeface="Arial"/>
                        <a:buNone/>
                      </a:pPr>
                      <a:r>
                        <a:rPr b="0" i="0" lang="nl-NL" sz="900" u="none" cap="none" strike="noStrike">
                          <a:solidFill>
                            <a:srgbClr val="000000"/>
                          </a:solidFill>
                          <a:latin typeface="Arial"/>
                          <a:ea typeface="Arial"/>
                          <a:cs typeface="Arial"/>
                          <a:sym typeface="Arial"/>
                        </a:rPr>
                        <a:t>When they live in a good community, they will have a good life.</a:t>
                      </a:r>
                      <a:r>
                        <a:rPr lang="nl-NL" sz="900" u="none" cap="none" strike="noStrike"/>
                        <a:t> </a:t>
                      </a:r>
                      <a:endParaRPr sz="9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100"/>
                        <a:buFont typeface="Arial"/>
                        <a:buNone/>
                      </a:pPr>
                      <a:r>
                        <a:rPr b="1" lang="nl-NL" sz="1100" u="none" cap="none" strike="noStrike">
                          <a:solidFill>
                            <a:srgbClr val="215A86"/>
                          </a:solidFill>
                        </a:rPr>
                        <a:t>Creative skill development</a:t>
                      </a:r>
                      <a:endParaRPr b="1" sz="1100" u="none" cap="none" strike="noStrike">
                        <a:solidFill>
                          <a:srgbClr val="215A86"/>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900"/>
                        <a:buFont typeface="Arial"/>
                        <a:buNone/>
                      </a:pPr>
                      <a:r>
                        <a:rPr b="0" i="0" lang="nl-NL" sz="900" u="none" cap="none" strike="noStrike">
                          <a:solidFill>
                            <a:srgbClr val="000000"/>
                          </a:solidFill>
                          <a:latin typeface="Arial"/>
                          <a:ea typeface="Arial"/>
                          <a:cs typeface="Arial"/>
                          <a:sym typeface="Arial"/>
                        </a:rPr>
                        <a:t>65 students joined creative skill + critical thinking workshops four times a year. The learned and practiced critical thinking.</a:t>
                      </a:r>
                      <a:r>
                        <a:rPr lang="nl-NL" sz="900" u="none" cap="none" strike="noStrike"/>
                        <a:t> </a:t>
                      </a:r>
                      <a:endParaRPr sz="9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900"/>
                        <a:buFont typeface="Arial"/>
                        <a:buNone/>
                      </a:pPr>
                      <a:r>
                        <a:rPr b="0" i="0" lang="nl-NL" sz="900" u="none" cap="none" strike="noStrike">
                          <a:solidFill>
                            <a:srgbClr val="000000"/>
                          </a:solidFill>
                          <a:latin typeface="Arial"/>
                          <a:ea typeface="Arial"/>
                          <a:cs typeface="Arial"/>
                          <a:sym typeface="Arial"/>
                        </a:rPr>
                        <a:t>The students will be able to think critically about certain societal matters. Also, they will be able to analyze what should be and what should not be so that they will not fall in any wrongdoings.</a:t>
                      </a:r>
                      <a:r>
                        <a:rPr lang="nl-NL" sz="900" u="none" cap="none" strike="noStrike"/>
                        <a:t> </a:t>
                      </a:r>
                      <a:endParaRPr sz="900" u="none" cap="none" strike="noStrike"/>
                    </a:p>
                  </a:txBody>
                  <a:tcPr marT="91425" marB="91425" marR="91425" marL="91425"/>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17"/>
          <p:cNvSpPr txBox="1"/>
          <p:nvPr>
            <p:ph type="title"/>
          </p:nvPr>
        </p:nvSpPr>
        <p:spPr>
          <a:xfrm>
            <a:off x="311700" y="-4905"/>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nl-NL"/>
              <a:t>7. spring</a:t>
            </a:r>
            <a:endParaRPr/>
          </a:p>
        </p:txBody>
      </p:sp>
      <p:pic>
        <p:nvPicPr>
          <p:cNvPr id="347" name="Google Shape;347;p17"/>
          <p:cNvPicPr preferRelativeResize="0"/>
          <p:nvPr/>
        </p:nvPicPr>
        <p:blipFill rotWithShape="1">
          <a:blip r:embed="rId3">
            <a:alphaModFix/>
          </a:blip>
          <a:srcRect b="0" l="0" r="0" t="29342"/>
          <a:stretch/>
        </p:blipFill>
        <p:spPr>
          <a:xfrm>
            <a:off x="434250" y="2250424"/>
            <a:ext cx="3637050" cy="2785125"/>
          </a:xfrm>
          <a:prstGeom prst="rect">
            <a:avLst/>
          </a:prstGeom>
          <a:noFill/>
          <a:ln>
            <a:noFill/>
          </a:ln>
        </p:spPr>
      </p:pic>
      <p:pic>
        <p:nvPicPr>
          <p:cNvPr id="348" name="Google Shape;348;p17"/>
          <p:cNvPicPr preferRelativeResize="0"/>
          <p:nvPr/>
        </p:nvPicPr>
        <p:blipFill rotWithShape="1">
          <a:blip r:embed="rId4">
            <a:alphaModFix/>
          </a:blip>
          <a:srcRect b="0" l="0" r="0" t="0"/>
          <a:stretch/>
        </p:blipFill>
        <p:spPr>
          <a:xfrm>
            <a:off x="4530950" y="2250425"/>
            <a:ext cx="3833275" cy="2847375"/>
          </a:xfrm>
          <a:prstGeom prst="rect">
            <a:avLst/>
          </a:prstGeom>
          <a:noFill/>
          <a:ln>
            <a:noFill/>
          </a:ln>
        </p:spPr>
      </p:pic>
      <p:sp>
        <p:nvSpPr>
          <p:cNvPr id="349" name="Google Shape;349;p17"/>
          <p:cNvSpPr txBox="1"/>
          <p:nvPr/>
        </p:nvSpPr>
        <p:spPr>
          <a:xfrm>
            <a:off x="434250" y="890688"/>
            <a:ext cx="3578074"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nl-NL" sz="900" u="none" cap="none" strike="noStrike">
                <a:solidFill>
                  <a:srgbClr val="000000"/>
                </a:solidFill>
                <a:latin typeface="Arial"/>
                <a:ea typeface="Arial"/>
                <a:cs typeface="Arial"/>
                <a:sym typeface="Arial"/>
              </a:rPr>
              <a:t>A Big Milestone!</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nl-NL" sz="900" u="none" cap="none" strike="noStrike">
                <a:solidFill>
                  <a:srgbClr val="000000"/>
                </a:solidFill>
                <a:latin typeface="Arial"/>
                <a:ea typeface="Arial"/>
                <a:cs typeface="Arial"/>
                <a:sym typeface="Arial"/>
              </a:rPr>
              <a:t> </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nl-NL" sz="900" u="none" cap="none" strike="noStrike">
                <a:solidFill>
                  <a:srgbClr val="000000"/>
                </a:solidFill>
                <a:latin typeface="Arial"/>
                <a:ea typeface="Arial"/>
                <a:cs typeface="Arial"/>
                <a:sym typeface="Arial"/>
              </a:rPr>
              <a:t>The new school year started in January, and with that six of our daycare children moved on to COLT’s preschool program and first grade at public school. After spending 2-3 years in our daycare they have learned important social, motor and early learning skills which will benefit them greatly. We will continue to work closely with their families, encourage them and support them in various ways to keep them in school.</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nl-NL" sz="900" u="none" cap="none" strike="noStrike">
                <a:solidFill>
                  <a:srgbClr val="000000"/>
                </a:solidFill>
                <a:latin typeface="Arial"/>
                <a:ea typeface="Arial"/>
                <a:cs typeface="Arial"/>
                <a:sym typeface="Arial"/>
              </a:rPr>
            </a:br>
            <a:br>
              <a:rPr b="0" i="0" lang="nl-NL" sz="900" u="none" cap="none" strike="noStrike">
                <a:solidFill>
                  <a:srgbClr val="000000"/>
                </a:solidFill>
                <a:latin typeface="Arial"/>
                <a:ea typeface="Arial"/>
                <a:cs typeface="Arial"/>
                <a:sym typeface="Arial"/>
              </a:rPr>
            </a:br>
            <a:endParaRPr b="0" i="0" sz="900" u="none" cap="none" strike="noStrike">
              <a:solidFill>
                <a:srgbClr val="000000"/>
              </a:solidFill>
              <a:latin typeface="Arial"/>
              <a:ea typeface="Arial"/>
              <a:cs typeface="Arial"/>
              <a:sym typeface="Arial"/>
            </a:endParaRPr>
          </a:p>
        </p:txBody>
      </p:sp>
      <p:sp>
        <p:nvSpPr>
          <p:cNvPr id="350" name="Google Shape;350;p17"/>
          <p:cNvSpPr txBox="1"/>
          <p:nvPr/>
        </p:nvSpPr>
        <p:spPr>
          <a:xfrm>
            <a:off x="4572000" y="395595"/>
            <a:ext cx="3925614" cy="21698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nl-NL" sz="900" u="none" cap="none" strike="noStrike">
                <a:solidFill>
                  <a:srgbClr val="000000"/>
                </a:solidFill>
                <a:latin typeface="Arial"/>
                <a:ea typeface="Arial"/>
                <a:cs typeface="Arial"/>
                <a:sym typeface="Arial"/>
              </a:rPr>
              <a:t>New Preschool Program</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nl-NL" sz="900" u="none" cap="none" strike="noStrike">
                <a:solidFill>
                  <a:srgbClr val="000000"/>
                </a:solidFill>
                <a:latin typeface="Arial"/>
                <a:ea typeface="Arial"/>
                <a:cs typeface="Arial"/>
                <a:sym typeface="Arial"/>
              </a:rPr>
            </a:br>
            <a:r>
              <a:rPr b="0" i="0" lang="nl-NL" sz="900" u="none" cap="none" strike="noStrike">
                <a:solidFill>
                  <a:srgbClr val="000000"/>
                </a:solidFill>
                <a:latin typeface="Arial"/>
                <a:ea typeface="Arial"/>
                <a:cs typeface="Arial"/>
                <a:sym typeface="Arial"/>
              </a:rPr>
              <a:t>After countless hours of hard work and a good dose of patience due to the pandemic, we couldn’t be more excited to announce that we have finally opened a new preschool program! An empty bedroom has been converted into a fun and colorful classroom for our youngest students, with its own entrance and bathroom. The class is a combination of the daycare and preschool class we already have: the students come in the afternoon after studying at public school, and they stay for up to four hours. While they’re here, they learn English, Khmer and math. Daily hygiene practices like toothbrushing and hand washing are also implemented, and some of the students eat lunch at COLT. </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nl-NL" sz="900" u="none" cap="none" strike="noStrike">
                <a:solidFill>
                  <a:srgbClr val="000000"/>
                </a:solidFill>
                <a:latin typeface="Arial"/>
                <a:ea typeface="Arial"/>
                <a:cs typeface="Arial"/>
                <a:sym typeface="Arial"/>
              </a:rPr>
            </a:br>
            <a:br>
              <a:rPr b="0" i="0" lang="nl-NL" sz="900" u="none" cap="none" strike="noStrike">
                <a:solidFill>
                  <a:srgbClr val="000000"/>
                </a:solidFill>
                <a:latin typeface="Arial"/>
                <a:ea typeface="Arial"/>
                <a:cs typeface="Arial"/>
                <a:sym typeface="Arial"/>
              </a:rPr>
            </a:b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18"/>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nl-NL"/>
              <a:t>8. summer</a:t>
            </a:r>
            <a:endParaRPr/>
          </a:p>
        </p:txBody>
      </p:sp>
      <p:pic>
        <p:nvPicPr>
          <p:cNvPr id="356" name="Google Shape;356;p18"/>
          <p:cNvPicPr preferRelativeResize="0"/>
          <p:nvPr/>
        </p:nvPicPr>
        <p:blipFill rotWithShape="1">
          <a:blip r:embed="rId3">
            <a:alphaModFix/>
          </a:blip>
          <a:srcRect b="0" l="0" r="0" t="0"/>
          <a:stretch/>
        </p:blipFill>
        <p:spPr>
          <a:xfrm>
            <a:off x="6426200" y="1788925"/>
            <a:ext cx="2364975" cy="1878075"/>
          </a:xfrm>
          <a:prstGeom prst="rect">
            <a:avLst/>
          </a:prstGeom>
          <a:noFill/>
          <a:ln>
            <a:noFill/>
          </a:ln>
        </p:spPr>
      </p:pic>
      <p:pic>
        <p:nvPicPr>
          <p:cNvPr id="357" name="Google Shape;357;p18" title="IMG_4780.MOV">
            <a:hlinkClick r:id="rId4"/>
          </p:cNvPr>
          <p:cNvPicPr preferRelativeResize="0"/>
          <p:nvPr/>
        </p:nvPicPr>
        <p:blipFill rotWithShape="1">
          <a:blip r:embed="rId5">
            <a:alphaModFix/>
          </a:blip>
          <a:srcRect b="0" l="0" r="0" t="0"/>
          <a:stretch/>
        </p:blipFill>
        <p:spPr>
          <a:xfrm>
            <a:off x="152400" y="1246250"/>
            <a:ext cx="4234426" cy="2381864"/>
          </a:xfrm>
          <a:prstGeom prst="rect">
            <a:avLst/>
          </a:prstGeom>
          <a:noFill/>
          <a:ln>
            <a:noFill/>
          </a:ln>
        </p:spPr>
      </p:pic>
      <p:sp>
        <p:nvSpPr>
          <p:cNvPr id="358" name="Google Shape;358;p18"/>
          <p:cNvSpPr/>
          <p:nvPr/>
        </p:nvSpPr>
        <p:spPr>
          <a:xfrm>
            <a:off x="152400" y="3780537"/>
            <a:ext cx="2028240" cy="1151280"/>
          </a:xfrm>
          <a:prstGeom prst="cloud">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nl-NL" sz="1200" u="none" cap="none" strike="noStrike">
                <a:solidFill>
                  <a:srgbClr val="215A86"/>
                </a:solidFill>
                <a:latin typeface="Arial"/>
                <a:ea typeface="Arial"/>
                <a:cs typeface="Arial"/>
                <a:sym typeface="Arial"/>
              </a:rPr>
              <a:t>Click on the video above to see the day care!</a:t>
            </a:r>
            <a:endParaRPr b="0" i="0" sz="1200" u="none" cap="none" strike="noStrike">
              <a:solidFill>
                <a:srgbClr val="215A86"/>
              </a:solidFill>
              <a:latin typeface="Arial"/>
              <a:ea typeface="Arial"/>
              <a:cs typeface="Arial"/>
              <a:sym typeface="Arial"/>
            </a:endParaRPr>
          </a:p>
        </p:txBody>
      </p:sp>
      <p:sp>
        <p:nvSpPr>
          <p:cNvPr id="359" name="Google Shape;359;p18"/>
          <p:cNvSpPr txBox="1"/>
          <p:nvPr/>
        </p:nvSpPr>
        <p:spPr>
          <a:xfrm>
            <a:off x="4841197" y="388223"/>
            <a:ext cx="3689130"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nl-NL" sz="900" u="none" cap="none" strike="noStrike">
                <a:solidFill>
                  <a:srgbClr val="000000"/>
                </a:solidFill>
                <a:latin typeface="Arial"/>
                <a:ea typeface="Arial"/>
                <a:cs typeface="Arial"/>
                <a:sym typeface="Arial"/>
              </a:rPr>
              <a:t>Thank you so much, Sabina!</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nl-NL" sz="900" u="none" cap="none" strike="noStrike">
                <a:solidFill>
                  <a:srgbClr val="000000"/>
                </a:solidFill>
                <a:latin typeface="Arial"/>
                <a:ea typeface="Arial"/>
                <a:cs typeface="Arial"/>
                <a:sym typeface="Arial"/>
              </a:rPr>
              <a:t> </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nl-NL" sz="900" u="none" cap="none" strike="noStrike">
                <a:solidFill>
                  <a:srgbClr val="000000"/>
                </a:solidFill>
                <a:latin typeface="Arial"/>
                <a:ea typeface="Arial"/>
                <a:cs typeface="Arial"/>
                <a:sym typeface="Arial"/>
              </a:rPr>
              <a:t>Sabina Baire says good bye after ten years of being a Dutch Board Member. We would like to thank Sabina very much for all her efforts, energy, enthusiasm, and sometimes a critical note. We talked a lot about COLT’s future together; thank you for all your input in this.</a:t>
            </a:r>
            <a:endParaRPr b="0" i="0" sz="900" u="none" cap="none" strike="noStrike">
              <a:solidFill>
                <a:srgbClr val="000000"/>
              </a:solidFill>
              <a:latin typeface="Arial"/>
              <a:ea typeface="Arial"/>
              <a:cs typeface="Arial"/>
              <a:sym typeface="Arial"/>
            </a:endParaRPr>
          </a:p>
        </p:txBody>
      </p:sp>
      <p:sp>
        <p:nvSpPr>
          <p:cNvPr id="360" name="Google Shape;360;p18"/>
          <p:cNvSpPr txBox="1"/>
          <p:nvPr/>
        </p:nvSpPr>
        <p:spPr>
          <a:xfrm>
            <a:off x="4841196" y="3894512"/>
            <a:ext cx="4183759" cy="7848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nl-NL" sz="900" u="none" cap="none" strike="noStrike">
                <a:solidFill>
                  <a:srgbClr val="000000"/>
                </a:solidFill>
                <a:latin typeface="Arial"/>
                <a:ea typeface="Arial"/>
                <a:cs typeface="Arial"/>
                <a:sym typeface="Arial"/>
              </a:rPr>
              <a:t>A succesfull fleamarket in Germany</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nl-NL" sz="900" u="none" cap="none" strike="noStrike">
                <a:solidFill>
                  <a:srgbClr val="000000"/>
                </a:solidFill>
                <a:latin typeface="Arial"/>
                <a:ea typeface="Arial"/>
                <a:cs typeface="Arial"/>
                <a:sym typeface="Arial"/>
              </a:rPr>
              <a:t> </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nl-NL" sz="900" u="none" cap="none" strike="noStrike">
                <a:solidFill>
                  <a:srgbClr val="000000"/>
                </a:solidFill>
                <a:latin typeface="Arial"/>
                <a:ea typeface="Arial"/>
                <a:cs typeface="Arial"/>
                <a:sym typeface="Arial"/>
              </a:rPr>
              <a:t>COLT Germany is very happy as they could once again do their annual fleamarket to raise funds for COLT-Cambodia. After a week of preparations, they sold many things on the first weekend of July! </a:t>
            </a:r>
            <a:endParaRPr b="0" i="0" sz="9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7"/>
                                        </p:tgtEl>
                                        <p:attrNameLst>
                                          <p:attrName>style.visibility</p:attrName>
                                        </p:attrNameLst>
                                      </p:cBhvr>
                                      <p:to>
                                        <p:strVal val="visible"/>
                                      </p:to>
                                    </p:set>
                                    <p:animEffect filter="fade" transition="in">
                                      <p:cBhvr>
                                        <p:cTn dur="1000"/>
                                        <p:tgtEl>
                                          <p:spTgt spid="3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19"/>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nl-NL"/>
              <a:t>9. herfst</a:t>
            </a:r>
            <a:endParaRPr/>
          </a:p>
        </p:txBody>
      </p:sp>
      <p:pic>
        <p:nvPicPr>
          <p:cNvPr id="366" name="Google Shape;366;p19"/>
          <p:cNvPicPr preferRelativeResize="0"/>
          <p:nvPr/>
        </p:nvPicPr>
        <p:blipFill rotWithShape="1">
          <a:blip r:embed="rId3">
            <a:alphaModFix/>
          </a:blip>
          <a:srcRect b="0" l="0" r="0" t="0"/>
          <a:stretch/>
        </p:blipFill>
        <p:spPr>
          <a:xfrm>
            <a:off x="5302337" y="484925"/>
            <a:ext cx="3032801" cy="2086825"/>
          </a:xfrm>
          <a:prstGeom prst="rect">
            <a:avLst/>
          </a:prstGeom>
          <a:noFill/>
          <a:ln>
            <a:noFill/>
          </a:ln>
        </p:spPr>
      </p:pic>
      <p:pic>
        <p:nvPicPr>
          <p:cNvPr id="367" name="Google Shape;367;p19"/>
          <p:cNvPicPr preferRelativeResize="0"/>
          <p:nvPr/>
        </p:nvPicPr>
        <p:blipFill rotWithShape="1">
          <a:blip r:embed="rId4">
            <a:alphaModFix/>
          </a:blip>
          <a:srcRect b="0" l="0" r="0" t="0"/>
          <a:stretch/>
        </p:blipFill>
        <p:spPr>
          <a:xfrm>
            <a:off x="1237725" y="3540275"/>
            <a:ext cx="2062000" cy="1472850"/>
          </a:xfrm>
          <a:prstGeom prst="rect">
            <a:avLst/>
          </a:prstGeom>
          <a:noFill/>
          <a:ln>
            <a:noFill/>
          </a:ln>
        </p:spPr>
      </p:pic>
      <p:pic>
        <p:nvPicPr>
          <p:cNvPr id="368" name="Google Shape;368;p19"/>
          <p:cNvPicPr preferRelativeResize="0"/>
          <p:nvPr/>
        </p:nvPicPr>
        <p:blipFill>
          <a:blip r:embed="rId5">
            <a:alphaModFix/>
          </a:blip>
          <a:stretch>
            <a:fillRect/>
          </a:stretch>
        </p:blipFill>
        <p:spPr>
          <a:xfrm>
            <a:off x="152400" y="1246250"/>
            <a:ext cx="4267201" cy="2126441"/>
          </a:xfrm>
          <a:prstGeom prst="rect">
            <a:avLst/>
          </a:prstGeom>
          <a:noFill/>
          <a:ln>
            <a:noFill/>
          </a:ln>
        </p:spPr>
      </p:pic>
      <p:pic>
        <p:nvPicPr>
          <p:cNvPr id="369" name="Google Shape;369;p19"/>
          <p:cNvPicPr preferRelativeResize="0"/>
          <p:nvPr/>
        </p:nvPicPr>
        <p:blipFill>
          <a:blip r:embed="rId6">
            <a:alphaModFix/>
          </a:blip>
          <a:stretch>
            <a:fillRect/>
          </a:stretch>
        </p:blipFill>
        <p:spPr>
          <a:xfrm>
            <a:off x="4572001" y="2724150"/>
            <a:ext cx="4419600" cy="217065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nl-NL"/>
              <a:t>COLT-Cambodia - dutch partner ngo</a:t>
            </a:r>
            <a:endParaRPr/>
          </a:p>
        </p:txBody>
      </p:sp>
      <p:sp>
        <p:nvSpPr>
          <p:cNvPr id="193" name="Google Shape;193;p2"/>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Autofit/>
          </a:bodyPr>
          <a:lstStyle/>
          <a:p>
            <a:pPr indent="457200" lvl="0" marL="457200" rtl="0" algn="l">
              <a:lnSpc>
                <a:spcPct val="115000"/>
              </a:lnSpc>
              <a:spcBef>
                <a:spcPts val="0"/>
              </a:spcBef>
              <a:spcAft>
                <a:spcPts val="0"/>
              </a:spcAft>
              <a:buSzPts val="1800"/>
              <a:buNone/>
            </a:pPr>
            <a:r>
              <a:rPr b="1" lang="nl-NL" sz="2000">
                <a:latin typeface="Amatic SC"/>
                <a:ea typeface="Amatic SC"/>
                <a:cs typeface="Amatic SC"/>
                <a:sym typeface="Amatic SC"/>
              </a:rPr>
              <a:t>Voorthuizenstraat 179</a:t>
            </a:r>
            <a:br>
              <a:rPr b="1" lang="nl-NL" sz="2000">
                <a:latin typeface="Amatic SC"/>
                <a:ea typeface="Amatic SC"/>
                <a:cs typeface="Amatic SC"/>
                <a:sym typeface="Amatic SC"/>
              </a:rPr>
            </a:br>
            <a:r>
              <a:rPr b="1" lang="nl-NL" sz="2000">
                <a:latin typeface="Amatic SC"/>
                <a:ea typeface="Amatic SC"/>
                <a:cs typeface="Amatic SC"/>
                <a:sym typeface="Amatic SC"/>
              </a:rPr>
              <a:t>	2573 AE Den Haag, Nederland</a:t>
            </a:r>
            <a:endParaRPr b="1" sz="2000">
              <a:latin typeface="Amatic SC"/>
              <a:ea typeface="Amatic SC"/>
              <a:cs typeface="Amatic SC"/>
              <a:sym typeface="Amatic SC"/>
            </a:endParaRPr>
          </a:p>
          <a:p>
            <a:pPr indent="457200" lvl="0" marL="457200" rtl="0" algn="l">
              <a:lnSpc>
                <a:spcPct val="100000"/>
              </a:lnSpc>
              <a:spcBef>
                <a:spcPts val="1600"/>
              </a:spcBef>
              <a:spcAft>
                <a:spcPts val="0"/>
              </a:spcAft>
              <a:buSzPts val="1800"/>
              <a:buNone/>
            </a:pPr>
            <a:r>
              <a:rPr b="1" lang="nl-NL" sz="2000">
                <a:latin typeface="Amatic SC"/>
                <a:ea typeface="Amatic SC"/>
                <a:cs typeface="Amatic SC"/>
                <a:sym typeface="Amatic SC"/>
              </a:rPr>
              <a:t>info@colt-cambodia.org</a:t>
            </a:r>
            <a:br>
              <a:rPr b="1" lang="nl-NL" sz="2000">
                <a:latin typeface="Amatic SC"/>
                <a:ea typeface="Amatic SC"/>
                <a:cs typeface="Amatic SC"/>
                <a:sym typeface="Amatic SC"/>
              </a:rPr>
            </a:br>
            <a:r>
              <a:rPr b="1" lang="nl-NL" sz="2000">
                <a:latin typeface="Amatic SC"/>
                <a:ea typeface="Amatic SC"/>
                <a:cs typeface="Amatic SC"/>
                <a:sym typeface="Amatic SC"/>
              </a:rPr>
              <a:t>	www.colt-cambodia.org</a:t>
            </a:r>
            <a:endParaRPr b="1" sz="2000">
              <a:latin typeface="Amatic SC"/>
              <a:ea typeface="Amatic SC"/>
              <a:cs typeface="Amatic SC"/>
              <a:sym typeface="Amatic SC"/>
            </a:endParaRPr>
          </a:p>
          <a:p>
            <a:pPr indent="0" lvl="0" marL="914400" rtl="0" algn="l">
              <a:lnSpc>
                <a:spcPct val="100000"/>
              </a:lnSpc>
              <a:spcBef>
                <a:spcPts val="1600"/>
              </a:spcBef>
              <a:spcAft>
                <a:spcPts val="0"/>
              </a:spcAft>
              <a:buSzPts val="1800"/>
              <a:buNone/>
            </a:pPr>
            <a:r>
              <a:rPr b="1" lang="nl-NL" sz="2000">
                <a:latin typeface="Amatic SC"/>
                <a:ea typeface="Amatic SC"/>
                <a:cs typeface="Amatic SC"/>
                <a:sym typeface="Amatic SC"/>
              </a:rPr>
              <a:t>coltcommunitycenter</a:t>
            </a:r>
            <a:br>
              <a:rPr b="1" lang="nl-NL" sz="2000">
                <a:latin typeface="Amatic SC"/>
                <a:ea typeface="Amatic SC"/>
                <a:cs typeface="Amatic SC"/>
                <a:sym typeface="Amatic SC"/>
              </a:rPr>
            </a:br>
            <a:endParaRPr b="1" sz="2000">
              <a:latin typeface="Amatic SC"/>
              <a:ea typeface="Amatic SC"/>
              <a:cs typeface="Amatic SC"/>
              <a:sym typeface="Amatic SC"/>
            </a:endParaRPr>
          </a:p>
          <a:p>
            <a:pPr indent="0" lvl="0" marL="914400" rtl="0" algn="l">
              <a:lnSpc>
                <a:spcPct val="100000"/>
              </a:lnSpc>
              <a:spcBef>
                <a:spcPts val="1600"/>
              </a:spcBef>
              <a:spcAft>
                <a:spcPts val="0"/>
              </a:spcAft>
              <a:buSzPts val="1800"/>
              <a:buNone/>
            </a:pPr>
            <a:r>
              <a:rPr b="1" lang="nl-NL" sz="2000">
                <a:latin typeface="Amatic SC"/>
                <a:ea typeface="Amatic SC"/>
                <a:cs typeface="Amatic SC"/>
                <a:sym typeface="Amatic SC"/>
              </a:rPr>
              <a:t>https://www.facebook.com/colt.cambodia</a:t>
            </a:r>
            <a:endParaRPr b="1" sz="2000">
              <a:latin typeface="Amatic SC"/>
              <a:ea typeface="Amatic SC"/>
              <a:cs typeface="Amatic SC"/>
              <a:sym typeface="Amatic SC"/>
            </a:endParaRPr>
          </a:p>
          <a:p>
            <a:pPr indent="0" lvl="0" marL="0" rtl="0" algn="l">
              <a:lnSpc>
                <a:spcPct val="115000"/>
              </a:lnSpc>
              <a:spcBef>
                <a:spcPts val="1600"/>
              </a:spcBef>
              <a:spcAft>
                <a:spcPts val="1600"/>
              </a:spcAft>
              <a:buSzPts val="1800"/>
              <a:buNone/>
            </a:pPr>
            <a:r>
              <a:t/>
            </a:r>
            <a:endParaRPr>
              <a:latin typeface="Calibri"/>
              <a:ea typeface="Calibri"/>
              <a:cs typeface="Calibri"/>
              <a:sym typeface="Calibri"/>
            </a:endParaRPr>
          </a:p>
        </p:txBody>
      </p:sp>
      <p:pic>
        <p:nvPicPr>
          <p:cNvPr descr="Thuis Gratis Icoon" id="194" name="Google Shape;194;p2"/>
          <p:cNvPicPr preferRelativeResize="0"/>
          <p:nvPr/>
        </p:nvPicPr>
        <p:blipFill rotWithShape="1">
          <a:blip r:embed="rId3">
            <a:alphaModFix/>
          </a:blip>
          <a:srcRect b="0" l="0" r="0" t="0"/>
          <a:stretch/>
        </p:blipFill>
        <p:spPr>
          <a:xfrm>
            <a:off x="311700" y="1228675"/>
            <a:ext cx="797524" cy="726700"/>
          </a:xfrm>
          <a:prstGeom prst="rect">
            <a:avLst/>
          </a:prstGeom>
          <a:noFill/>
          <a:ln>
            <a:noFill/>
          </a:ln>
        </p:spPr>
      </p:pic>
      <p:pic>
        <p:nvPicPr>
          <p:cNvPr descr="Brief Gratis Icoon" id="195" name="Google Shape;195;p2"/>
          <p:cNvPicPr preferRelativeResize="0"/>
          <p:nvPr/>
        </p:nvPicPr>
        <p:blipFill rotWithShape="1">
          <a:blip r:embed="rId4">
            <a:alphaModFix/>
          </a:blip>
          <a:srcRect b="0" l="0" r="0" t="0"/>
          <a:stretch/>
        </p:blipFill>
        <p:spPr>
          <a:xfrm>
            <a:off x="311700" y="2090200"/>
            <a:ext cx="797524" cy="801000"/>
          </a:xfrm>
          <a:prstGeom prst="rect">
            <a:avLst/>
          </a:prstGeom>
          <a:noFill/>
          <a:ln>
            <a:noFill/>
          </a:ln>
        </p:spPr>
      </p:pic>
      <p:sp>
        <p:nvSpPr>
          <p:cNvPr id="196" name="Google Shape;196;p2"/>
          <p:cNvSpPr txBox="1"/>
          <p:nvPr/>
        </p:nvSpPr>
        <p:spPr>
          <a:xfrm>
            <a:off x="335330" y="2113933"/>
            <a:ext cx="465000" cy="466800"/>
          </a:xfrm>
          <a:prstGeom prst="rect">
            <a:avLst/>
          </a:prstGeom>
          <a:noFill/>
          <a:ln>
            <a:noFill/>
          </a:ln>
        </p:spPr>
        <p:txBody>
          <a:bodyPr anchorCtr="0" anchor="ctr" bIns="91425" lIns="91425" spcFirstLastPara="1" rIns="91425" wrap="square" tIns="91425">
            <a:noAutofit/>
          </a:bodyPr>
          <a:lstStyle/>
          <a:p>
            <a:pPr indent="0" lvl="0" marL="228600" marR="279400" rtl="0" algn="l">
              <a:lnSpc>
                <a:spcPct val="105882"/>
              </a:lnSpc>
              <a:spcBef>
                <a:spcPts val="0"/>
              </a:spcBef>
              <a:spcAft>
                <a:spcPts val="1100"/>
              </a:spcAft>
              <a:buClr>
                <a:srgbClr val="000000"/>
              </a:buClr>
              <a:buSzPts val="850"/>
              <a:buFont typeface="Arial"/>
              <a:buNone/>
            </a:pPr>
            <a:r>
              <a:t/>
            </a:r>
            <a:endParaRPr b="0" i="0" sz="850" u="none" cap="none" strike="noStrike">
              <a:solidFill>
                <a:srgbClr val="FB5252"/>
              </a:solidFill>
              <a:highlight>
                <a:srgbClr val="FFFFFF"/>
              </a:highlight>
              <a:latin typeface="Arial"/>
              <a:ea typeface="Arial"/>
              <a:cs typeface="Arial"/>
              <a:sym typeface="Arial"/>
            </a:endParaRPr>
          </a:p>
        </p:txBody>
      </p:sp>
      <p:pic>
        <p:nvPicPr>
          <p:cNvPr descr="Instagram logo Gratis Icoon" id="197" name="Google Shape;197;p2"/>
          <p:cNvPicPr preferRelativeResize="0"/>
          <p:nvPr/>
        </p:nvPicPr>
        <p:blipFill rotWithShape="1">
          <a:blip r:embed="rId5">
            <a:alphaModFix/>
          </a:blip>
          <a:srcRect b="0" l="0" r="0" t="0"/>
          <a:stretch/>
        </p:blipFill>
        <p:spPr>
          <a:xfrm>
            <a:off x="378650" y="2914924"/>
            <a:ext cx="663625" cy="588475"/>
          </a:xfrm>
          <a:prstGeom prst="rect">
            <a:avLst/>
          </a:prstGeom>
          <a:noFill/>
          <a:ln>
            <a:noFill/>
          </a:ln>
        </p:spPr>
      </p:pic>
      <p:sp>
        <p:nvSpPr>
          <p:cNvPr id="198" name="Google Shape;198;p2"/>
          <p:cNvSpPr txBox="1"/>
          <p:nvPr/>
        </p:nvSpPr>
        <p:spPr>
          <a:xfrm>
            <a:off x="362089" y="2914933"/>
            <a:ext cx="526800" cy="467100"/>
          </a:xfrm>
          <a:prstGeom prst="rect">
            <a:avLst/>
          </a:prstGeom>
          <a:noFill/>
          <a:ln>
            <a:noFill/>
          </a:ln>
        </p:spPr>
        <p:txBody>
          <a:bodyPr anchorCtr="0" anchor="ctr" bIns="91425" lIns="91425" spcFirstLastPara="1" rIns="91425" wrap="square" tIns="91425">
            <a:noAutofit/>
          </a:bodyPr>
          <a:lstStyle/>
          <a:p>
            <a:pPr indent="0" lvl="0" marL="228600" marR="279400" rtl="0" algn="l">
              <a:lnSpc>
                <a:spcPct val="105882"/>
              </a:lnSpc>
              <a:spcBef>
                <a:spcPts val="0"/>
              </a:spcBef>
              <a:spcAft>
                <a:spcPts val="1100"/>
              </a:spcAft>
              <a:buClr>
                <a:srgbClr val="000000"/>
              </a:buClr>
              <a:buSzPts val="850"/>
              <a:buFont typeface="Arial"/>
              <a:buNone/>
            </a:pPr>
            <a:r>
              <a:t/>
            </a:r>
            <a:endParaRPr b="0" i="0" sz="850" u="none" cap="none" strike="noStrike">
              <a:solidFill>
                <a:srgbClr val="FB5252"/>
              </a:solidFill>
              <a:highlight>
                <a:srgbClr val="FFFFFF"/>
              </a:highlight>
              <a:latin typeface="Arial"/>
              <a:ea typeface="Arial"/>
              <a:cs typeface="Arial"/>
              <a:sym typeface="Arial"/>
            </a:endParaRPr>
          </a:p>
        </p:txBody>
      </p:sp>
      <p:pic>
        <p:nvPicPr>
          <p:cNvPr descr="Facebook logo Gratis Icoon" id="199" name="Google Shape;199;p2"/>
          <p:cNvPicPr preferRelativeResize="0"/>
          <p:nvPr/>
        </p:nvPicPr>
        <p:blipFill rotWithShape="1">
          <a:blip r:embed="rId6">
            <a:alphaModFix/>
          </a:blip>
          <a:srcRect b="0" l="0" r="0" t="0"/>
          <a:stretch/>
        </p:blipFill>
        <p:spPr>
          <a:xfrm>
            <a:off x="367266" y="3716225"/>
            <a:ext cx="686396" cy="588475"/>
          </a:xfrm>
          <a:prstGeom prst="rect">
            <a:avLst/>
          </a:prstGeom>
          <a:noFill/>
          <a:ln>
            <a:noFill/>
          </a:ln>
        </p:spPr>
      </p:pic>
      <p:pic>
        <p:nvPicPr>
          <p:cNvPr id="200" name="Google Shape;200;p2"/>
          <p:cNvPicPr preferRelativeResize="0"/>
          <p:nvPr/>
        </p:nvPicPr>
        <p:blipFill rotWithShape="1">
          <a:blip r:embed="rId7">
            <a:alphaModFix/>
          </a:blip>
          <a:srcRect b="0" l="0" r="0" t="0"/>
          <a:stretch/>
        </p:blipFill>
        <p:spPr>
          <a:xfrm>
            <a:off x="7051925" y="208300"/>
            <a:ext cx="1342700" cy="970100"/>
          </a:xfrm>
          <a:prstGeom prst="rect">
            <a:avLst/>
          </a:prstGeom>
          <a:noFill/>
          <a:ln>
            <a:noFill/>
          </a:ln>
        </p:spPr>
      </p:pic>
      <p:pic>
        <p:nvPicPr>
          <p:cNvPr id="201" name="Google Shape;201;p2"/>
          <p:cNvPicPr preferRelativeResize="0"/>
          <p:nvPr/>
        </p:nvPicPr>
        <p:blipFill rotWithShape="1">
          <a:blip r:embed="rId8">
            <a:alphaModFix/>
          </a:blip>
          <a:srcRect b="0" l="0" r="0" t="0"/>
          <a:stretch/>
        </p:blipFill>
        <p:spPr>
          <a:xfrm>
            <a:off x="5247325" y="1501948"/>
            <a:ext cx="3520775" cy="264547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20"/>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t/>
            </a:r>
            <a:endParaRPr/>
          </a:p>
        </p:txBody>
      </p:sp>
      <p:sp>
        <p:nvSpPr>
          <p:cNvPr id="375" name="Google Shape;375;p20"/>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t/>
            </a:r>
            <a:endParaRPr/>
          </a:p>
        </p:txBody>
      </p:sp>
      <p:pic>
        <p:nvPicPr>
          <p:cNvPr id="376" name="Google Shape;376;p20" title="IMG_4487.MOV">
            <a:hlinkClick r:id="rId3"/>
          </p:cNvPr>
          <p:cNvPicPr preferRelativeResize="0"/>
          <p:nvPr/>
        </p:nvPicPr>
        <p:blipFill rotWithShape="1">
          <a:blip r:embed="rId4">
            <a:alphaModFix/>
          </a:blip>
          <a:srcRect b="0" l="0" r="0" t="0"/>
          <a:stretch/>
        </p:blipFill>
        <p:spPr>
          <a:xfrm>
            <a:off x="0" y="0"/>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1000"/>
                                        <p:tgtEl>
                                          <p:spTgt spid="3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21"/>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nl-NL"/>
              <a:t>10. winter</a:t>
            </a:r>
            <a:endParaRPr/>
          </a:p>
        </p:txBody>
      </p:sp>
      <p:pic>
        <p:nvPicPr>
          <p:cNvPr id="382" name="Google Shape;382;p21" title="Community School Workshops video.mp4">
            <a:hlinkClick r:id="rId3"/>
          </p:cNvPr>
          <p:cNvPicPr preferRelativeResize="0"/>
          <p:nvPr/>
        </p:nvPicPr>
        <p:blipFill rotWithShape="1">
          <a:blip r:embed="rId4">
            <a:alphaModFix/>
          </a:blip>
          <a:srcRect b="0" l="0" r="0" t="0"/>
          <a:stretch/>
        </p:blipFill>
        <p:spPr>
          <a:xfrm>
            <a:off x="6253352" y="0"/>
            <a:ext cx="2890647" cy="5143500"/>
          </a:xfrm>
          <a:prstGeom prst="rect">
            <a:avLst/>
          </a:prstGeom>
          <a:noFill/>
          <a:ln>
            <a:noFill/>
          </a:ln>
        </p:spPr>
      </p:pic>
      <p:pic>
        <p:nvPicPr>
          <p:cNvPr id="383" name="Google Shape;383;p21"/>
          <p:cNvPicPr preferRelativeResize="0"/>
          <p:nvPr/>
        </p:nvPicPr>
        <p:blipFill>
          <a:blip r:embed="rId5">
            <a:alphaModFix/>
          </a:blip>
          <a:stretch>
            <a:fillRect/>
          </a:stretch>
        </p:blipFill>
        <p:spPr>
          <a:xfrm>
            <a:off x="250900" y="1246250"/>
            <a:ext cx="5562600" cy="3648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2"/>
                                        </p:tgtEl>
                                        <p:attrNameLst>
                                          <p:attrName>style.visibility</p:attrName>
                                        </p:attrNameLst>
                                      </p:cBhvr>
                                      <p:to>
                                        <p:strVal val="visible"/>
                                      </p:to>
                                    </p:set>
                                    <p:animEffect filter="fade" transition="in">
                                      <p:cBhvr>
                                        <p:cTn dur="1000"/>
                                        <p:tgtEl>
                                          <p:spTgt spid="3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22"/>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nl-NL">
                <a:solidFill>
                  <a:srgbClr val="000000"/>
                </a:solidFill>
              </a:rPr>
              <a:t>11. Fundraising: for &amp; by cambodia</a:t>
            </a:r>
            <a:endParaRPr>
              <a:solidFill>
                <a:srgbClr val="000000"/>
              </a:solidFill>
            </a:endParaRPr>
          </a:p>
        </p:txBody>
      </p:sp>
      <p:sp>
        <p:nvSpPr>
          <p:cNvPr id="389" name="Google Shape;389;p22"/>
          <p:cNvSpPr/>
          <p:nvPr/>
        </p:nvSpPr>
        <p:spPr>
          <a:xfrm>
            <a:off x="383900" y="1093850"/>
            <a:ext cx="4746300" cy="1573800"/>
          </a:xfrm>
          <a:prstGeom prst="rect">
            <a:avLst/>
          </a:prstGeom>
          <a:solidFill>
            <a:srgbClr val="FCE5CD"/>
          </a:solid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000"/>
              <a:buFont typeface="Arial"/>
              <a:buNone/>
            </a:pPr>
            <a:r>
              <a:rPr b="1" i="0" lang="nl-NL" sz="1000" u="none" cap="none" strike="noStrike">
                <a:solidFill>
                  <a:srgbClr val="000000"/>
                </a:solidFill>
                <a:latin typeface="Comfortaa"/>
                <a:ea typeface="Comfortaa"/>
                <a:cs typeface="Comfortaa"/>
                <a:sym typeface="Comfortaa"/>
              </a:rPr>
              <a:t>In line with COLT's long-term vision, the empowerment of the local population is high on the list of priorities. All stakeholders in COLT's organization ultimately have the goal that both the center and the community it supports become increasingly self-sufficient. Mobilizing local support and fundraising is an important part of this development.</a:t>
            </a:r>
            <a:endParaRPr b="1" i="0" sz="800" u="none" cap="none" strike="noStrike">
              <a:solidFill>
                <a:srgbClr val="000000"/>
              </a:solidFill>
              <a:latin typeface="Comfortaa"/>
              <a:ea typeface="Comfortaa"/>
              <a:cs typeface="Comfortaa"/>
              <a:sym typeface="Comfortaa"/>
            </a:endParaRPr>
          </a:p>
        </p:txBody>
      </p:sp>
      <p:pic>
        <p:nvPicPr>
          <p:cNvPr id="390" name="Google Shape;390;p22"/>
          <p:cNvPicPr preferRelativeResize="0"/>
          <p:nvPr/>
        </p:nvPicPr>
        <p:blipFill rotWithShape="1">
          <a:blip r:embed="rId3">
            <a:alphaModFix/>
          </a:blip>
          <a:srcRect b="20394" l="0" r="0" t="0"/>
          <a:stretch/>
        </p:blipFill>
        <p:spPr>
          <a:xfrm>
            <a:off x="5130200" y="1535284"/>
            <a:ext cx="4013799" cy="2955800"/>
          </a:xfrm>
          <a:prstGeom prst="rect">
            <a:avLst/>
          </a:prstGeom>
          <a:noFill/>
          <a:ln>
            <a:noFill/>
          </a:ln>
        </p:spPr>
      </p:pic>
      <p:pic>
        <p:nvPicPr>
          <p:cNvPr id="391" name="Google Shape;391;p22"/>
          <p:cNvPicPr preferRelativeResize="0"/>
          <p:nvPr/>
        </p:nvPicPr>
        <p:blipFill rotWithShape="1">
          <a:blip r:embed="rId4">
            <a:alphaModFix/>
          </a:blip>
          <a:srcRect b="0" l="0" r="0" t="0"/>
          <a:stretch/>
        </p:blipFill>
        <p:spPr>
          <a:xfrm>
            <a:off x="815851" y="2762600"/>
            <a:ext cx="3882400" cy="23019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23"/>
          <p:cNvSpPr txBox="1"/>
          <p:nvPr>
            <p:ph type="title"/>
          </p:nvPr>
        </p:nvSpPr>
        <p:spPr>
          <a:xfrm>
            <a:off x="266600" y="0"/>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nl-NL"/>
              <a:t>11. Sponsor packages</a:t>
            </a:r>
            <a:endParaRPr/>
          </a:p>
        </p:txBody>
      </p:sp>
      <p:sp>
        <p:nvSpPr>
          <p:cNvPr id="397" name="Google Shape;397;p23"/>
          <p:cNvSpPr txBox="1"/>
          <p:nvPr/>
        </p:nvSpPr>
        <p:spPr>
          <a:xfrm>
            <a:off x="266600" y="734377"/>
            <a:ext cx="5075400" cy="4154953"/>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50"/>
              <a:buFont typeface="Arial"/>
              <a:buNone/>
            </a:pPr>
            <a:r>
              <a:rPr b="1" i="0" lang="nl-NL" sz="1150" u="none" cap="none" strike="noStrike">
                <a:solidFill>
                  <a:srgbClr val="0070C0"/>
                </a:solidFill>
                <a:highlight>
                  <a:srgbClr val="FFFFFF"/>
                </a:highlight>
                <a:latin typeface="Comfortaa"/>
                <a:ea typeface="Comfortaa"/>
                <a:cs typeface="Comfortaa"/>
                <a:sym typeface="Comfortaa"/>
              </a:rPr>
              <a:t>We are proud of our sponsor packages!</a:t>
            </a:r>
            <a:endParaRPr/>
          </a:p>
          <a:p>
            <a:pPr indent="0" lvl="0" marL="0" marR="0" rtl="0" algn="l">
              <a:lnSpc>
                <a:spcPct val="100000"/>
              </a:lnSpc>
              <a:spcBef>
                <a:spcPts val="0"/>
              </a:spcBef>
              <a:spcAft>
                <a:spcPts val="0"/>
              </a:spcAft>
              <a:buClr>
                <a:srgbClr val="000000"/>
              </a:buClr>
              <a:buSzPts val="1150"/>
              <a:buFont typeface="Arial"/>
              <a:buNone/>
            </a:pPr>
            <a:r>
              <a:rPr b="0" i="0" lang="nl-NL" sz="1150" u="none" cap="none" strike="noStrike">
                <a:solidFill>
                  <a:srgbClr val="222222"/>
                </a:solidFill>
                <a:highlight>
                  <a:srgbClr val="FFFFFF"/>
                </a:highlight>
                <a:latin typeface="Comfortaa"/>
                <a:ea typeface="Comfortaa"/>
                <a:cs typeface="Comfortaa"/>
                <a:sym typeface="Comfortaa"/>
              </a:rPr>
              <a:t>COLT is proud to present our new sponsorship packages with you. The program is based on the Strategic Vision and offers the opportunity to support us in various ways. As a monthly sponsor you can support us on the following topics:</a:t>
            </a:r>
            <a:endParaRPr/>
          </a:p>
          <a:p>
            <a:pPr indent="-301625" lvl="0" marL="457200" marR="0" rtl="0" algn="l">
              <a:lnSpc>
                <a:spcPct val="100000"/>
              </a:lnSpc>
              <a:spcBef>
                <a:spcPts val="1100"/>
              </a:spcBef>
              <a:spcAft>
                <a:spcPts val="0"/>
              </a:spcAft>
              <a:buClr>
                <a:srgbClr val="0B5394"/>
              </a:buClr>
              <a:buSzPts val="1150"/>
              <a:buFont typeface="Comfortaa"/>
              <a:buAutoNum type="arabicPeriod"/>
            </a:pPr>
            <a:r>
              <a:rPr b="1" i="0" lang="nl-NL" sz="900" u="none" cap="none" strike="noStrike">
                <a:solidFill>
                  <a:srgbClr val="0B5394"/>
                </a:solidFill>
                <a:latin typeface="Comfortaa"/>
                <a:ea typeface="Comfortaa"/>
                <a:cs typeface="Comfortaa"/>
                <a:sym typeface="Comfortaa"/>
              </a:rPr>
              <a:t>Classroom</a:t>
            </a:r>
            <a:endParaRPr/>
          </a:p>
          <a:p>
            <a:pPr indent="-301625" lvl="0" marL="457200" marR="0" rtl="0" algn="l">
              <a:lnSpc>
                <a:spcPct val="100000"/>
              </a:lnSpc>
              <a:spcBef>
                <a:spcPts val="1100"/>
              </a:spcBef>
              <a:spcAft>
                <a:spcPts val="0"/>
              </a:spcAft>
              <a:buClr>
                <a:srgbClr val="0B5394"/>
              </a:buClr>
              <a:buSzPts val="1150"/>
              <a:buFont typeface="Comfortaa"/>
              <a:buAutoNum type="arabicPeriod"/>
            </a:pPr>
            <a:r>
              <a:rPr b="1" i="0" lang="nl-NL" sz="900" u="none" cap="none" strike="noStrike">
                <a:solidFill>
                  <a:srgbClr val="0B5394"/>
                </a:solidFill>
                <a:latin typeface="Comfortaa"/>
                <a:ea typeface="Comfortaa"/>
                <a:cs typeface="Comfortaa"/>
                <a:sym typeface="Comfortaa"/>
              </a:rPr>
              <a:t>Home care</a:t>
            </a:r>
            <a:endParaRPr/>
          </a:p>
          <a:p>
            <a:pPr indent="-301625" lvl="0" marL="457200" marR="0" rtl="0" algn="l">
              <a:lnSpc>
                <a:spcPct val="100000"/>
              </a:lnSpc>
              <a:spcBef>
                <a:spcPts val="1100"/>
              </a:spcBef>
              <a:spcAft>
                <a:spcPts val="0"/>
              </a:spcAft>
              <a:buClr>
                <a:srgbClr val="0B5394"/>
              </a:buClr>
              <a:buSzPts val="1150"/>
              <a:buFont typeface="Comfortaa"/>
              <a:buAutoNum type="arabicPeriod"/>
            </a:pPr>
            <a:r>
              <a:rPr b="1" i="0" lang="nl-NL" sz="900" u="none" cap="none" strike="noStrike">
                <a:solidFill>
                  <a:srgbClr val="0B5394"/>
                </a:solidFill>
                <a:latin typeface="Comfortaa"/>
                <a:ea typeface="Comfortaa"/>
                <a:cs typeface="Comfortaa"/>
                <a:sym typeface="Comfortaa"/>
              </a:rPr>
              <a:t>Sport</a:t>
            </a:r>
            <a:endParaRPr/>
          </a:p>
          <a:p>
            <a:pPr indent="-301625" lvl="0" marL="457200" marR="0" rtl="0" algn="l">
              <a:lnSpc>
                <a:spcPct val="100000"/>
              </a:lnSpc>
              <a:spcBef>
                <a:spcPts val="1100"/>
              </a:spcBef>
              <a:spcAft>
                <a:spcPts val="0"/>
              </a:spcAft>
              <a:buClr>
                <a:srgbClr val="0B5394"/>
              </a:buClr>
              <a:buSzPts val="1150"/>
              <a:buFont typeface="Comfortaa"/>
              <a:buAutoNum type="arabicPeriod"/>
            </a:pPr>
            <a:r>
              <a:rPr b="1" i="0" lang="nl-NL" sz="900" u="none" cap="none" strike="noStrike">
                <a:solidFill>
                  <a:srgbClr val="0B5394"/>
                </a:solidFill>
                <a:latin typeface="Comfortaa"/>
                <a:ea typeface="Comfortaa"/>
                <a:cs typeface="Comfortaa"/>
                <a:sym typeface="Comfortaa"/>
              </a:rPr>
              <a:t>Green</a:t>
            </a:r>
            <a:endParaRPr/>
          </a:p>
          <a:p>
            <a:pPr indent="-301625" lvl="0" marL="457200" marR="0" rtl="0" algn="l">
              <a:lnSpc>
                <a:spcPct val="100000"/>
              </a:lnSpc>
              <a:spcBef>
                <a:spcPts val="1100"/>
              </a:spcBef>
              <a:spcAft>
                <a:spcPts val="0"/>
              </a:spcAft>
              <a:buClr>
                <a:srgbClr val="0B5394"/>
              </a:buClr>
              <a:buSzPts val="1150"/>
              <a:buFont typeface="Comfortaa"/>
              <a:buAutoNum type="arabicPeriod"/>
            </a:pPr>
            <a:r>
              <a:rPr b="1" i="0" lang="nl-NL" sz="900" u="none" cap="none" strike="noStrike">
                <a:solidFill>
                  <a:srgbClr val="0B5394"/>
                </a:solidFill>
                <a:latin typeface="Comfortaa"/>
                <a:ea typeface="Comfortaa"/>
                <a:cs typeface="Comfortaa"/>
                <a:sym typeface="Comfortaa"/>
              </a:rPr>
              <a:t>Daycare</a:t>
            </a:r>
            <a:endParaRPr b="1" i="0" sz="900" u="none" cap="none" strike="noStrike">
              <a:solidFill>
                <a:srgbClr val="0B5394"/>
              </a:solidFill>
              <a:latin typeface="Comfortaa"/>
              <a:ea typeface="Comfortaa"/>
              <a:cs typeface="Comfortaa"/>
              <a:sym typeface="Comfortaa"/>
            </a:endParaRPr>
          </a:p>
          <a:p>
            <a:pPr indent="-301625" lvl="0" marL="457200" marR="0" rtl="0" algn="l">
              <a:lnSpc>
                <a:spcPct val="100000"/>
              </a:lnSpc>
              <a:spcBef>
                <a:spcPts val="1100"/>
              </a:spcBef>
              <a:spcAft>
                <a:spcPts val="0"/>
              </a:spcAft>
              <a:buClr>
                <a:srgbClr val="0B5394"/>
              </a:buClr>
              <a:buSzPts val="1150"/>
              <a:buFont typeface="Comfortaa"/>
              <a:buAutoNum type="arabicPeriod"/>
            </a:pPr>
            <a:r>
              <a:rPr b="1" i="0" lang="nl-NL" sz="900" u="none" cap="none" strike="noStrike">
                <a:solidFill>
                  <a:srgbClr val="0B5394"/>
                </a:solidFill>
                <a:latin typeface="Comfortaa"/>
                <a:ea typeface="Comfortaa"/>
                <a:cs typeface="Comfortaa"/>
                <a:sym typeface="Comfortaa"/>
              </a:rPr>
              <a:t>Reintegration</a:t>
            </a:r>
            <a:endParaRPr b="1" i="0" sz="900" u="none" cap="none" strike="noStrike">
              <a:solidFill>
                <a:srgbClr val="0B5394"/>
              </a:solidFill>
              <a:latin typeface="Comfortaa"/>
              <a:ea typeface="Comfortaa"/>
              <a:cs typeface="Comfortaa"/>
              <a:sym typeface="Comfortaa"/>
            </a:endParaRPr>
          </a:p>
          <a:p>
            <a:pPr indent="-301625" lvl="0" marL="457200" marR="0" rtl="0" algn="l">
              <a:lnSpc>
                <a:spcPct val="100000"/>
              </a:lnSpc>
              <a:spcBef>
                <a:spcPts val="1100"/>
              </a:spcBef>
              <a:spcAft>
                <a:spcPts val="0"/>
              </a:spcAft>
              <a:buClr>
                <a:srgbClr val="0B5394"/>
              </a:buClr>
              <a:buSzPts val="1150"/>
              <a:buFont typeface="Comfortaa"/>
              <a:buAutoNum type="arabicPeriod"/>
            </a:pPr>
            <a:r>
              <a:rPr b="1" i="0" lang="nl-NL" sz="900" u="none" cap="none" strike="noStrike">
                <a:solidFill>
                  <a:srgbClr val="0B5394"/>
                </a:solidFill>
                <a:latin typeface="Comfortaa"/>
                <a:ea typeface="Comfortaa"/>
                <a:cs typeface="Comfortaa"/>
                <a:sym typeface="Comfortaa"/>
              </a:rPr>
              <a:t>Daily business</a:t>
            </a:r>
            <a:endParaRPr/>
          </a:p>
          <a:p>
            <a:pPr indent="0" lvl="0" marL="0" marR="0" rtl="0" algn="l">
              <a:lnSpc>
                <a:spcPct val="100000"/>
              </a:lnSpc>
              <a:spcBef>
                <a:spcPts val="1100"/>
              </a:spcBef>
              <a:spcAft>
                <a:spcPts val="800"/>
              </a:spcAft>
              <a:buClr>
                <a:srgbClr val="000000"/>
              </a:buClr>
              <a:buSzPts val="1150"/>
              <a:buFont typeface="Arial"/>
              <a:buNone/>
            </a:pPr>
            <a:r>
              <a:rPr b="0" i="0" lang="nl-NL" sz="1150" u="none" cap="none" strike="noStrike">
                <a:solidFill>
                  <a:srgbClr val="222222"/>
                </a:solidFill>
                <a:latin typeface="Comfortaa"/>
                <a:ea typeface="Comfortaa"/>
                <a:cs typeface="Comfortaa"/>
                <a:sym typeface="Comfortaa"/>
              </a:rPr>
              <a:t>Running a community center has all kinds of challenges: education, family care, gardening, flood prevention, but also food for the children in the (day) care and of course other basic needs: electricity, water supply and maintenance. As a monthly sponsor, you help us overcome these challenges.</a:t>
            </a:r>
            <a:endParaRPr/>
          </a:p>
        </p:txBody>
      </p:sp>
      <p:pic>
        <p:nvPicPr>
          <p:cNvPr id="398" name="Google Shape;398;p23"/>
          <p:cNvPicPr preferRelativeResize="0"/>
          <p:nvPr/>
        </p:nvPicPr>
        <p:blipFill rotWithShape="1">
          <a:blip r:embed="rId3">
            <a:alphaModFix/>
          </a:blip>
          <a:srcRect b="0" l="0" r="0" t="0"/>
          <a:stretch/>
        </p:blipFill>
        <p:spPr>
          <a:xfrm>
            <a:off x="5455099" y="3042249"/>
            <a:ext cx="3688901" cy="2101250"/>
          </a:xfrm>
          <a:prstGeom prst="rect">
            <a:avLst/>
          </a:prstGeom>
          <a:noFill/>
          <a:ln>
            <a:noFill/>
          </a:ln>
        </p:spPr>
      </p:pic>
      <p:pic>
        <p:nvPicPr>
          <p:cNvPr id="399" name="Google Shape;399;p23"/>
          <p:cNvPicPr preferRelativeResize="0"/>
          <p:nvPr/>
        </p:nvPicPr>
        <p:blipFill rotWithShape="1">
          <a:blip r:embed="rId4">
            <a:alphaModFix/>
          </a:blip>
          <a:srcRect b="0" l="0" r="0" t="0"/>
          <a:stretch/>
        </p:blipFill>
        <p:spPr>
          <a:xfrm>
            <a:off x="7238975" y="184575"/>
            <a:ext cx="1905025" cy="2186075"/>
          </a:xfrm>
          <a:prstGeom prst="rect">
            <a:avLst/>
          </a:prstGeom>
          <a:noFill/>
          <a:ln>
            <a:noFill/>
          </a:ln>
        </p:spPr>
      </p:pic>
      <p:sp>
        <p:nvSpPr>
          <p:cNvPr id="400" name="Google Shape;400;p23"/>
          <p:cNvSpPr txBox="1"/>
          <p:nvPr/>
        </p:nvSpPr>
        <p:spPr>
          <a:xfrm>
            <a:off x="5423225" y="2373225"/>
            <a:ext cx="3720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nl-NL" sz="1400" u="none" cap="none" strike="noStrike">
                <a:solidFill>
                  <a:srgbClr val="0B5394"/>
                </a:solidFill>
                <a:latin typeface="Source Code Pro"/>
                <a:ea typeface="Source Code Pro"/>
                <a:cs typeface="Source Code Pro"/>
                <a:sym typeface="Source Code Pro"/>
              </a:rPr>
              <a:t>Klik </a:t>
            </a:r>
            <a:r>
              <a:rPr b="1" i="0" lang="nl-NL" sz="1400" u="sng" cap="none" strike="noStrike">
                <a:solidFill>
                  <a:srgbClr val="0B5394"/>
                </a:solidFill>
                <a:latin typeface="Source Code Pro"/>
                <a:ea typeface="Source Code Pro"/>
                <a:cs typeface="Source Code Pro"/>
                <a:sym typeface="Source Code Pro"/>
                <a:hlinkClick r:id="rId5">
                  <a:extLst>
                    <a:ext uri="{A12FA001-AC4F-418D-AE19-62706E023703}">
                      <ahyp:hlinkClr val="tx"/>
                    </a:ext>
                  </a:extLst>
                </a:hlinkClick>
              </a:rPr>
              <a:t>HIER</a:t>
            </a:r>
            <a:r>
              <a:rPr b="1" i="0" lang="nl-NL" sz="1400" u="none" cap="none" strike="noStrike">
                <a:solidFill>
                  <a:srgbClr val="0B5394"/>
                </a:solidFill>
                <a:latin typeface="Source Code Pro"/>
                <a:ea typeface="Source Code Pro"/>
                <a:cs typeface="Source Code Pro"/>
                <a:sym typeface="Source Code Pro"/>
              </a:rPr>
              <a:t> om de sponsorpakketten te bekijken en je aan te melden!</a:t>
            </a:r>
            <a:endParaRPr b="1" i="0" sz="1400" u="none" cap="none" strike="noStrike">
              <a:solidFill>
                <a:srgbClr val="0B5394"/>
              </a:solidFill>
              <a:latin typeface="Source Code Pro"/>
              <a:ea typeface="Source Code Pro"/>
              <a:cs typeface="Source Code Pro"/>
              <a:sym typeface="Source Code Pr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24"/>
          <p:cNvSpPr txBox="1"/>
          <p:nvPr>
            <p:ph type="title"/>
          </p:nvPr>
        </p:nvSpPr>
        <p:spPr>
          <a:xfrm>
            <a:off x="311700" y="90225"/>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nl-NL">
                <a:solidFill>
                  <a:srgbClr val="000000"/>
                </a:solidFill>
              </a:rPr>
              <a:t>12. Thank you!</a:t>
            </a:r>
            <a:endParaRPr>
              <a:solidFill>
                <a:srgbClr val="000000"/>
              </a:solidFill>
            </a:endParaRPr>
          </a:p>
        </p:txBody>
      </p:sp>
      <p:sp>
        <p:nvSpPr>
          <p:cNvPr id="406" name="Google Shape;406;p24"/>
          <p:cNvSpPr txBox="1"/>
          <p:nvPr>
            <p:ph idx="1" type="body"/>
          </p:nvPr>
        </p:nvSpPr>
        <p:spPr>
          <a:xfrm>
            <a:off x="311700" y="770300"/>
            <a:ext cx="8312038" cy="3069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nl-NL" sz="1100">
                <a:solidFill>
                  <a:srgbClr val="222222"/>
                </a:solidFill>
                <a:latin typeface="Comfortaa"/>
                <a:ea typeface="Comfortaa"/>
                <a:cs typeface="Comfortaa"/>
                <a:sym typeface="Comfortaa"/>
              </a:rPr>
              <a:t>Finally, we would like to express our gratitude to all donors and sponsors, in particular Haella Foundation and Wilde Ganzen who helped us realize two specific projects (namely home-based care, the awareness campaign and bridge-the-gap programs) .</a:t>
            </a:r>
            <a:endParaRPr/>
          </a:p>
          <a:p>
            <a:pPr indent="0" lvl="0" marL="0" rtl="0" algn="l">
              <a:lnSpc>
                <a:spcPct val="115000"/>
              </a:lnSpc>
              <a:spcBef>
                <a:spcPts val="0"/>
              </a:spcBef>
              <a:spcAft>
                <a:spcPts val="0"/>
              </a:spcAft>
              <a:buSzPts val="1800"/>
              <a:buNone/>
            </a:pPr>
            <a:r>
              <a:t/>
            </a:r>
            <a:endParaRPr sz="1100">
              <a:solidFill>
                <a:srgbClr val="222222"/>
              </a:solidFill>
              <a:latin typeface="Comfortaa"/>
              <a:ea typeface="Comfortaa"/>
              <a:cs typeface="Comfortaa"/>
              <a:sym typeface="Comfortaa"/>
            </a:endParaRPr>
          </a:p>
          <a:p>
            <a:pPr indent="0" lvl="0" marL="0" rtl="0" algn="l">
              <a:lnSpc>
                <a:spcPct val="115000"/>
              </a:lnSpc>
              <a:spcBef>
                <a:spcPts val="0"/>
              </a:spcBef>
              <a:spcAft>
                <a:spcPts val="0"/>
              </a:spcAft>
              <a:buSzPts val="1800"/>
              <a:buNone/>
            </a:pPr>
            <a:r>
              <a:rPr lang="nl-NL" sz="1100">
                <a:solidFill>
                  <a:srgbClr val="222222"/>
                </a:solidFill>
                <a:latin typeface="Comfortaa"/>
                <a:ea typeface="Comfortaa"/>
                <a:cs typeface="Comfortaa"/>
                <a:sym typeface="Comfortaa"/>
              </a:rPr>
              <a:t>In addition, special thanks also go to the permanent members of the Club of 100, which was expanded in 2022 with a large number of Cambodian members!</a:t>
            </a:r>
            <a:endParaRPr sz="1100">
              <a:solidFill>
                <a:srgbClr val="222222"/>
              </a:solidFill>
              <a:latin typeface="Comfortaa"/>
              <a:ea typeface="Comfortaa"/>
              <a:cs typeface="Comfortaa"/>
              <a:sym typeface="Comfortaa"/>
            </a:endParaRPr>
          </a:p>
        </p:txBody>
      </p:sp>
      <p:pic>
        <p:nvPicPr>
          <p:cNvPr id="407" name="Google Shape;407;p24"/>
          <p:cNvPicPr preferRelativeResize="0"/>
          <p:nvPr/>
        </p:nvPicPr>
        <p:blipFill rotWithShape="1">
          <a:blip r:embed="rId3">
            <a:alphaModFix/>
          </a:blip>
          <a:srcRect b="0" l="0" r="0" t="0"/>
          <a:stretch/>
        </p:blipFill>
        <p:spPr>
          <a:xfrm>
            <a:off x="304800" y="2838400"/>
            <a:ext cx="4153549" cy="1894475"/>
          </a:xfrm>
          <a:prstGeom prst="rect">
            <a:avLst/>
          </a:prstGeom>
          <a:noFill/>
          <a:ln>
            <a:noFill/>
          </a:ln>
        </p:spPr>
      </p:pic>
      <p:pic>
        <p:nvPicPr>
          <p:cNvPr id="408" name="Google Shape;408;p24"/>
          <p:cNvPicPr preferRelativeResize="0"/>
          <p:nvPr/>
        </p:nvPicPr>
        <p:blipFill rotWithShape="1">
          <a:blip r:embed="rId4">
            <a:alphaModFix/>
          </a:blip>
          <a:srcRect b="0" l="0" r="0" t="0"/>
          <a:stretch/>
        </p:blipFill>
        <p:spPr>
          <a:xfrm>
            <a:off x="4685653" y="2195100"/>
            <a:ext cx="4153550" cy="29484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pic>
        <p:nvPicPr>
          <p:cNvPr id="413" name="Google Shape;413;p25"/>
          <p:cNvPicPr preferRelativeResize="0"/>
          <p:nvPr/>
        </p:nvPicPr>
        <p:blipFill rotWithShape="1">
          <a:blip r:embed="rId3">
            <a:alphaModFix/>
          </a:blip>
          <a:srcRect b="0" l="0" r="0" t="0"/>
          <a:stretch/>
        </p:blipFill>
        <p:spPr>
          <a:xfrm>
            <a:off x="4486442" y="0"/>
            <a:ext cx="4657558" cy="3296100"/>
          </a:xfrm>
          <a:prstGeom prst="rect">
            <a:avLst/>
          </a:prstGeom>
          <a:noFill/>
          <a:ln>
            <a:noFill/>
          </a:ln>
        </p:spPr>
      </p:pic>
      <p:sp>
        <p:nvSpPr>
          <p:cNvPr id="414" name="Google Shape;414;p25"/>
          <p:cNvSpPr txBox="1"/>
          <p:nvPr>
            <p:ph type="title"/>
          </p:nvPr>
        </p:nvSpPr>
        <p:spPr>
          <a:xfrm>
            <a:off x="311700" y="90225"/>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nl-NL">
                <a:solidFill>
                  <a:srgbClr val="000000"/>
                </a:solidFill>
              </a:rPr>
              <a:t>12. Dank!</a:t>
            </a:r>
            <a:endParaRPr>
              <a:solidFill>
                <a:srgbClr val="000000"/>
              </a:solidFill>
            </a:endParaRPr>
          </a:p>
        </p:txBody>
      </p:sp>
      <p:pic>
        <p:nvPicPr>
          <p:cNvPr id="415" name="Google Shape;415;p25"/>
          <p:cNvPicPr preferRelativeResize="0"/>
          <p:nvPr/>
        </p:nvPicPr>
        <p:blipFill rotWithShape="1">
          <a:blip r:embed="rId4">
            <a:alphaModFix/>
          </a:blip>
          <a:srcRect b="0" l="0" r="0" t="0"/>
          <a:stretch/>
        </p:blipFill>
        <p:spPr>
          <a:xfrm>
            <a:off x="172375" y="937750"/>
            <a:ext cx="2864676" cy="2199050"/>
          </a:xfrm>
          <a:prstGeom prst="rect">
            <a:avLst/>
          </a:prstGeom>
          <a:noFill/>
          <a:ln>
            <a:noFill/>
          </a:ln>
        </p:spPr>
      </p:pic>
      <p:pic>
        <p:nvPicPr>
          <p:cNvPr id="416" name="Google Shape;416;p25"/>
          <p:cNvPicPr preferRelativeResize="0"/>
          <p:nvPr/>
        </p:nvPicPr>
        <p:blipFill rotWithShape="1">
          <a:blip r:embed="rId5">
            <a:alphaModFix/>
          </a:blip>
          <a:srcRect b="0" l="0" r="0" t="0"/>
          <a:stretch/>
        </p:blipFill>
        <p:spPr>
          <a:xfrm>
            <a:off x="2544246" y="2929062"/>
            <a:ext cx="2435001" cy="1847400"/>
          </a:xfrm>
          <a:prstGeom prst="rect">
            <a:avLst/>
          </a:prstGeom>
          <a:noFill/>
          <a:ln>
            <a:noFill/>
          </a:ln>
        </p:spPr>
      </p:pic>
      <p:sp>
        <p:nvSpPr>
          <p:cNvPr id="417" name="Google Shape;417;p25"/>
          <p:cNvSpPr/>
          <p:nvPr/>
        </p:nvSpPr>
        <p:spPr>
          <a:xfrm>
            <a:off x="311700" y="3296100"/>
            <a:ext cx="2027484" cy="1055376"/>
          </a:xfrm>
          <a:prstGeom prst="cloud">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0" i="0" lang="nl-NL" sz="800" u="none" cap="none" strike="noStrike">
                <a:solidFill>
                  <a:srgbClr val="215A86"/>
                </a:solidFill>
                <a:latin typeface="Arial"/>
                <a:ea typeface="Arial"/>
                <a:cs typeface="Arial"/>
                <a:sym typeface="Arial"/>
              </a:rPr>
              <a:t>Thanks to John ter Horst (Windesheim Zwolle) for the great cooperation in recent years!</a:t>
            </a:r>
            <a:endParaRPr b="0" i="0" sz="800" u="none" cap="none" strike="noStrike">
              <a:solidFill>
                <a:srgbClr val="215A86"/>
              </a:solidFill>
              <a:latin typeface="Arial"/>
              <a:ea typeface="Arial"/>
              <a:cs typeface="Arial"/>
              <a:sym typeface="Arial"/>
            </a:endParaRPr>
          </a:p>
        </p:txBody>
      </p:sp>
      <p:sp>
        <p:nvSpPr>
          <p:cNvPr id="418" name="Google Shape;418;p25"/>
          <p:cNvSpPr/>
          <p:nvPr/>
        </p:nvSpPr>
        <p:spPr>
          <a:xfrm>
            <a:off x="6131804" y="3582507"/>
            <a:ext cx="2027484" cy="1055376"/>
          </a:xfrm>
          <a:prstGeom prst="cloud">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0" i="0" lang="nl-NL" sz="800" u="none" cap="none" strike="noStrike">
                <a:solidFill>
                  <a:srgbClr val="215A86"/>
                </a:solidFill>
                <a:latin typeface="Arial"/>
                <a:ea typeface="Arial"/>
                <a:cs typeface="Arial"/>
                <a:sym typeface="Arial"/>
              </a:rPr>
              <a:t>Kristine, a big big big thank you to you for working at COLT as a coordinator for more than 7 years!</a:t>
            </a:r>
            <a:endParaRPr b="0" i="0" sz="800" u="none" cap="none" strike="noStrike">
              <a:solidFill>
                <a:srgbClr val="215A86"/>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26"/>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nl-NL"/>
              <a:t>13. Contact informatie </a:t>
            </a:r>
            <a:endParaRPr/>
          </a:p>
        </p:txBody>
      </p:sp>
      <p:sp>
        <p:nvSpPr>
          <p:cNvPr id="424" name="Google Shape;424;p26"/>
          <p:cNvSpPr/>
          <p:nvPr/>
        </p:nvSpPr>
        <p:spPr>
          <a:xfrm>
            <a:off x="0" y="1149875"/>
            <a:ext cx="3690600" cy="2674200"/>
          </a:xfrm>
          <a:prstGeom prst="rect">
            <a:avLst/>
          </a:prstGeom>
          <a:solidFill>
            <a:srgbClr val="A4C2F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434343"/>
              </a:solidFill>
              <a:latin typeface="Source Code Pro"/>
              <a:ea typeface="Source Code Pro"/>
              <a:cs typeface="Source Code Pro"/>
              <a:sym typeface="Source Code Pro"/>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434343"/>
              </a:solidFill>
              <a:latin typeface="Source Code Pro"/>
              <a:ea typeface="Source Code Pro"/>
              <a:cs typeface="Source Code Pro"/>
              <a:sym typeface="Source Code Pro"/>
            </a:endParaRPr>
          </a:p>
        </p:txBody>
      </p:sp>
      <p:sp>
        <p:nvSpPr>
          <p:cNvPr id="425" name="Google Shape;425;p26"/>
          <p:cNvSpPr txBox="1"/>
          <p:nvPr/>
        </p:nvSpPr>
        <p:spPr>
          <a:xfrm>
            <a:off x="0" y="1212675"/>
            <a:ext cx="3000000" cy="996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1" i="0" lang="nl-NL" sz="1400" u="none" cap="none" strike="noStrike">
                <a:solidFill>
                  <a:srgbClr val="434343"/>
                </a:solidFill>
                <a:latin typeface="Amatic SC"/>
                <a:ea typeface="Amatic SC"/>
                <a:cs typeface="Amatic SC"/>
                <a:sym typeface="Amatic SC"/>
              </a:rPr>
              <a:t>Address COLT-Cambodja:</a:t>
            </a:r>
            <a:endParaRPr b="1" i="0" sz="1400" u="none" cap="none" strike="noStrike">
              <a:solidFill>
                <a:srgbClr val="434343"/>
              </a:solidFill>
              <a:latin typeface="Amatic SC"/>
              <a:ea typeface="Amatic SC"/>
              <a:cs typeface="Amatic SC"/>
              <a:sym typeface="Amatic SC"/>
            </a:endParaRPr>
          </a:p>
          <a:p>
            <a:pPr indent="0" lvl="0" marL="0" marR="0" rtl="0" algn="l">
              <a:lnSpc>
                <a:spcPct val="115000"/>
              </a:lnSpc>
              <a:spcBef>
                <a:spcPts val="0"/>
              </a:spcBef>
              <a:spcAft>
                <a:spcPts val="0"/>
              </a:spcAft>
              <a:buClr>
                <a:srgbClr val="000000"/>
              </a:buClr>
              <a:buSzPts val="900"/>
              <a:buFont typeface="Arial"/>
              <a:buNone/>
            </a:pPr>
            <a:r>
              <a:rPr b="0" i="0" lang="nl-NL" sz="900" u="none" cap="none" strike="noStrike">
                <a:solidFill>
                  <a:srgbClr val="434343"/>
                </a:solidFill>
                <a:latin typeface="Comfortaa"/>
                <a:ea typeface="Comfortaa"/>
                <a:cs typeface="Comfortaa"/>
                <a:sym typeface="Comfortaa"/>
              </a:rPr>
              <a:t>#301, St. Tumnop Prek Thnot Sangkat Dankor, Khan Dankor Phnom Penh, Cambodia</a:t>
            </a:r>
            <a:endParaRPr b="0" i="0" sz="900" u="none" cap="none" strike="noStrike">
              <a:solidFill>
                <a:srgbClr val="434343"/>
              </a:solidFill>
              <a:latin typeface="Comfortaa"/>
              <a:ea typeface="Comfortaa"/>
              <a:cs typeface="Comfortaa"/>
              <a:sym typeface="Comfortaa"/>
            </a:endParaRPr>
          </a:p>
          <a:p>
            <a:pPr indent="0" lvl="0" marL="0" marR="0" rtl="0" algn="l">
              <a:lnSpc>
                <a:spcPct val="115000"/>
              </a:lnSpc>
              <a:spcBef>
                <a:spcPts val="0"/>
              </a:spcBef>
              <a:spcAft>
                <a:spcPts val="0"/>
              </a:spcAft>
              <a:buClr>
                <a:srgbClr val="000000"/>
              </a:buClr>
              <a:buSzPts val="900"/>
              <a:buFont typeface="Arial"/>
              <a:buNone/>
            </a:pPr>
            <a:r>
              <a:rPr b="0" i="0" lang="nl-NL" sz="900" u="none" cap="none" strike="noStrike">
                <a:solidFill>
                  <a:srgbClr val="434343"/>
                </a:solidFill>
                <a:latin typeface="Comfortaa"/>
                <a:ea typeface="Comfortaa"/>
                <a:cs typeface="Comfortaa"/>
                <a:sym typeface="Comfortaa"/>
              </a:rPr>
              <a:t>Tel: 855-23-6320028</a:t>
            </a:r>
            <a:endParaRPr b="0" i="0" sz="900" u="none" cap="none" strike="noStrike">
              <a:solidFill>
                <a:srgbClr val="434343"/>
              </a:solidFill>
              <a:latin typeface="Comfortaa"/>
              <a:ea typeface="Comfortaa"/>
              <a:cs typeface="Comfortaa"/>
              <a:sym typeface="Comfortaa"/>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rgbClr val="434343"/>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rgbClr val="434343"/>
              </a:solidFill>
              <a:latin typeface="Calibri"/>
              <a:ea typeface="Calibri"/>
              <a:cs typeface="Calibri"/>
              <a:sym typeface="Calibri"/>
            </a:endParaRPr>
          </a:p>
        </p:txBody>
      </p:sp>
      <p:sp>
        <p:nvSpPr>
          <p:cNvPr id="426" name="Google Shape;426;p26"/>
          <p:cNvSpPr txBox="1"/>
          <p:nvPr/>
        </p:nvSpPr>
        <p:spPr>
          <a:xfrm>
            <a:off x="0" y="2209275"/>
            <a:ext cx="3690600" cy="1689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1" i="0" lang="nl-NL" sz="1400" u="none" cap="none" strike="noStrike">
                <a:solidFill>
                  <a:srgbClr val="434343"/>
                </a:solidFill>
                <a:latin typeface="Amatic SC"/>
                <a:ea typeface="Amatic SC"/>
                <a:cs typeface="Amatic SC"/>
                <a:sym typeface="Amatic SC"/>
              </a:rPr>
              <a:t>Email-addresses:</a:t>
            </a:r>
            <a:endParaRPr b="1" i="0" sz="1400" u="none" cap="none" strike="noStrike">
              <a:solidFill>
                <a:srgbClr val="434343"/>
              </a:solidFill>
              <a:latin typeface="Amatic SC"/>
              <a:ea typeface="Amatic SC"/>
              <a:cs typeface="Amatic SC"/>
              <a:sym typeface="Amatic SC"/>
            </a:endParaRPr>
          </a:p>
          <a:p>
            <a:pPr indent="0" lvl="0" marL="0" marR="0" rtl="0" algn="l">
              <a:lnSpc>
                <a:spcPct val="115000"/>
              </a:lnSpc>
              <a:spcBef>
                <a:spcPts val="0"/>
              </a:spcBef>
              <a:spcAft>
                <a:spcPts val="0"/>
              </a:spcAft>
              <a:buClr>
                <a:srgbClr val="000000"/>
              </a:buClr>
              <a:buSzPts val="900"/>
              <a:buFont typeface="Arial"/>
              <a:buNone/>
            </a:pPr>
            <a:r>
              <a:rPr b="0" i="0" lang="nl-NL" sz="900" u="none" cap="none" strike="noStrike">
                <a:solidFill>
                  <a:srgbClr val="434343"/>
                </a:solidFill>
                <a:latin typeface="Comfortaa"/>
                <a:ea typeface="Comfortaa"/>
                <a:cs typeface="Comfortaa"/>
                <a:sym typeface="Comfortaa"/>
              </a:rPr>
              <a:t>Algemeen: 		</a:t>
            </a:r>
            <a:r>
              <a:rPr b="0" i="0" lang="nl-NL" sz="900" u="sng" cap="none" strike="noStrike">
                <a:solidFill>
                  <a:srgbClr val="434343"/>
                </a:solidFill>
                <a:latin typeface="Comfortaa"/>
                <a:ea typeface="Comfortaa"/>
                <a:cs typeface="Comfortaa"/>
                <a:sym typeface="Comfortaa"/>
                <a:hlinkClick r:id="rId3">
                  <a:extLst>
                    <a:ext uri="{A12FA001-AC4F-418D-AE19-62706E023703}">
                      <ahyp:hlinkClr val="tx"/>
                    </a:ext>
                  </a:extLst>
                </a:hlinkClick>
              </a:rPr>
              <a:t>i</a:t>
            </a:r>
            <a:r>
              <a:rPr b="0" i="0" lang="nl-NL" sz="900" u="none" cap="none" strike="noStrike">
                <a:solidFill>
                  <a:srgbClr val="434343"/>
                </a:solidFill>
                <a:uFill>
                  <a:noFill/>
                </a:uFill>
                <a:latin typeface="Comfortaa"/>
                <a:ea typeface="Comfortaa"/>
                <a:cs typeface="Comfortaa"/>
                <a:sym typeface="Comfortaa"/>
                <a:hlinkClick r:id="rId4">
                  <a:extLst>
                    <a:ext uri="{A12FA001-AC4F-418D-AE19-62706E023703}">
                      <ahyp:hlinkClr val="tx"/>
                    </a:ext>
                  </a:extLst>
                </a:hlinkClick>
              </a:rPr>
              <a:t>nfo@colt-cambodia.org</a:t>
            </a:r>
            <a:endParaRPr b="0" i="0" sz="900" u="none" cap="none" strike="noStrike">
              <a:solidFill>
                <a:srgbClr val="434343"/>
              </a:solidFill>
              <a:latin typeface="Comfortaa"/>
              <a:ea typeface="Comfortaa"/>
              <a:cs typeface="Comfortaa"/>
              <a:sym typeface="Comfortaa"/>
            </a:endParaRPr>
          </a:p>
          <a:p>
            <a:pPr indent="0" lvl="0" marL="0" marR="0" rtl="0" algn="l">
              <a:lnSpc>
                <a:spcPct val="115000"/>
              </a:lnSpc>
              <a:spcBef>
                <a:spcPts val="0"/>
              </a:spcBef>
              <a:spcAft>
                <a:spcPts val="0"/>
              </a:spcAft>
              <a:buClr>
                <a:srgbClr val="000000"/>
              </a:buClr>
              <a:buSzPts val="900"/>
              <a:buFont typeface="Arial"/>
              <a:buNone/>
            </a:pPr>
            <a:r>
              <a:t/>
            </a:r>
            <a:endParaRPr b="0" i="0" sz="900" u="none" cap="none" strike="noStrike">
              <a:solidFill>
                <a:srgbClr val="434343"/>
              </a:solidFill>
              <a:latin typeface="Comfortaa"/>
              <a:ea typeface="Comfortaa"/>
              <a:cs typeface="Comfortaa"/>
              <a:sym typeface="Comfortaa"/>
            </a:endParaRPr>
          </a:p>
          <a:p>
            <a:pPr indent="0" lvl="0" marL="0" marR="0" rtl="0" algn="l">
              <a:lnSpc>
                <a:spcPct val="115000"/>
              </a:lnSpc>
              <a:spcBef>
                <a:spcPts val="0"/>
              </a:spcBef>
              <a:spcAft>
                <a:spcPts val="0"/>
              </a:spcAft>
              <a:buClr>
                <a:srgbClr val="000000"/>
              </a:buClr>
              <a:buSzPts val="900"/>
              <a:buFont typeface="Arial"/>
              <a:buNone/>
            </a:pPr>
            <a:r>
              <a:rPr b="0" i="0" lang="nl-NL" sz="900" u="none" cap="none" strike="noStrike">
                <a:solidFill>
                  <a:srgbClr val="434343"/>
                </a:solidFill>
                <a:latin typeface="Comfortaa"/>
                <a:ea typeface="Comfortaa"/>
                <a:cs typeface="Comfortaa"/>
                <a:sym typeface="Comfortaa"/>
              </a:rPr>
              <a:t>Arnold Hubach:: 	arnold</a:t>
            </a:r>
            <a:r>
              <a:rPr b="0" i="0" lang="nl-NL" sz="900" u="none" cap="none" strike="noStrike">
                <a:solidFill>
                  <a:srgbClr val="434343"/>
                </a:solidFill>
                <a:uFill>
                  <a:noFill/>
                </a:uFill>
                <a:latin typeface="Comfortaa"/>
                <a:ea typeface="Comfortaa"/>
                <a:cs typeface="Comfortaa"/>
                <a:sym typeface="Comfortaa"/>
                <a:hlinkClick r:id="rId5">
                  <a:extLst>
                    <a:ext uri="{A12FA001-AC4F-418D-AE19-62706E023703}">
                      <ahyp:hlinkClr val="tx"/>
                    </a:ext>
                  </a:extLst>
                </a:hlinkClick>
              </a:rPr>
              <a:t>@colt-cambodia.org</a:t>
            </a:r>
            <a:endParaRPr b="0" i="0" sz="900" u="none" cap="none" strike="noStrike">
              <a:solidFill>
                <a:srgbClr val="434343"/>
              </a:solidFill>
              <a:latin typeface="Comfortaa"/>
              <a:ea typeface="Comfortaa"/>
              <a:cs typeface="Comfortaa"/>
              <a:sym typeface="Comfortaa"/>
            </a:endParaRPr>
          </a:p>
          <a:p>
            <a:pPr indent="0" lvl="0" marL="0" marR="0" rtl="0" algn="l">
              <a:lnSpc>
                <a:spcPct val="115000"/>
              </a:lnSpc>
              <a:spcBef>
                <a:spcPts val="0"/>
              </a:spcBef>
              <a:spcAft>
                <a:spcPts val="0"/>
              </a:spcAft>
              <a:buClr>
                <a:srgbClr val="000000"/>
              </a:buClr>
              <a:buSzPts val="900"/>
              <a:buFont typeface="Arial"/>
              <a:buNone/>
            </a:pPr>
            <a:r>
              <a:rPr b="0" i="0" lang="nl-NL" sz="900" u="none" cap="none" strike="noStrike">
                <a:solidFill>
                  <a:srgbClr val="434343"/>
                </a:solidFill>
                <a:latin typeface="Comfortaa"/>
                <a:ea typeface="Comfortaa"/>
                <a:cs typeface="Comfortaa"/>
                <a:sym typeface="Comfortaa"/>
              </a:rPr>
              <a:t>Noach van der Linde: 	</a:t>
            </a:r>
            <a:r>
              <a:rPr b="0" i="0" lang="nl-NL" sz="900" u="none" cap="none" strike="noStrike">
                <a:solidFill>
                  <a:srgbClr val="434343"/>
                </a:solidFill>
                <a:uFill>
                  <a:noFill/>
                </a:uFill>
                <a:latin typeface="Comfortaa"/>
                <a:ea typeface="Comfortaa"/>
                <a:cs typeface="Comfortaa"/>
                <a:sym typeface="Comfortaa"/>
                <a:hlinkClick r:id="rId6">
                  <a:extLst>
                    <a:ext uri="{A12FA001-AC4F-418D-AE19-62706E023703}">
                      <ahyp:hlinkClr val="tx"/>
                    </a:ext>
                  </a:extLst>
                </a:hlinkClick>
              </a:rPr>
              <a:t>noach@colt-cambodia.org</a:t>
            </a:r>
            <a:endParaRPr b="0" i="0" sz="900" u="none" cap="none" strike="noStrike">
              <a:solidFill>
                <a:srgbClr val="434343"/>
              </a:solidFill>
              <a:latin typeface="Comfortaa"/>
              <a:ea typeface="Comfortaa"/>
              <a:cs typeface="Comfortaa"/>
              <a:sym typeface="Comfortaa"/>
            </a:endParaRPr>
          </a:p>
          <a:p>
            <a:pPr indent="0" lvl="0" marL="0" marR="0" rtl="0" algn="l">
              <a:lnSpc>
                <a:spcPct val="115000"/>
              </a:lnSpc>
              <a:spcBef>
                <a:spcPts val="0"/>
              </a:spcBef>
              <a:spcAft>
                <a:spcPts val="0"/>
              </a:spcAft>
              <a:buClr>
                <a:srgbClr val="000000"/>
              </a:buClr>
              <a:buSzPts val="900"/>
              <a:buFont typeface="Arial"/>
              <a:buNone/>
            </a:pPr>
            <a:r>
              <a:rPr b="0" i="0" lang="nl-NL" sz="900" u="none" cap="none" strike="noStrike">
                <a:solidFill>
                  <a:srgbClr val="434343"/>
                </a:solidFill>
                <a:latin typeface="Comfortaa"/>
                <a:ea typeface="Comfortaa"/>
                <a:cs typeface="Comfortaa"/>
                <a:sym typeface="Comfortaa"/>
              </a:rPr>
              <a:t>Jessica Michgelsen: 	</a:t>
            </a:r>
            <a:r>
              <a:rPr b="0" i="0" lang="nl-NL" sz="900" u="none" cap="none" strike="noStrike">
                <a:solidFill>
                  <a:srgbClr val="434343"/>
                </a:solidFill>
                <a:uFill>
                  <a:noFill/>
                </a:uFill>
                <a:latin typeface="Comfortaa"/>
                <a:ea typeface="Comfortaa"/>
                <a:cs typeface="Comfortaa"/>
                <a:sym typeface="Comfortaa"/>
                <a:hlinkClick r:id="rId7">
                  <a:extLst>
                    <a:ext uri="{A12FA001-AC4F-418D-AE19-62706E023703}">
                      <ahyp:hlinkClr val="tx"/>
                    </a:ext>
                  </a:extLst>
                </a:hlinkClick>
              </a:rPr>
              <a:t>jessica@colt-cambodia.org</a:t>
            </a:r>
            <a:endParaRPr b="0" i="0" sz="900" u="none" cap="none" strike="noStrike">
              <a:solidFill>
                <a:srgbClr val="434343"/>
              </a:solidFill>
              <a:latin typeface="Comfortaa"/>
              <a:ea typeface="Comfortaa"/>
              <a:cs typeface="Comfortaa"/>
              <a:sym typeface="Comfortaa"/>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rgbClr val="000000"/>
              </a:solidFill>
              <a:latin typeface="Calibri"/>
              <a:ea typeface="Calibri"/>
              <a:cs typeface="Calibri"/>
              <a:sym typeface="Calibri"/>
            </a:endParaRPr>
          </a:p>
        </p:txBody>
      </p:sp>
      <p:sp>
        <p:nvSpPr>
          <p:cNvPr id="427" name="Google Shape;427;p26"/>
          <p:cNvSpPr/>
          <p:nvPr/>
        </p:nvSpPr>
        <p:spPr>
          <a:xfrm>
            <a:off x="3690600" y="1149875"/>
            <a:ext cx="2439000" cy="2674200"/>
          </a:xfrm>
          <a:prstGeom prst="rect">
            <a:avLst/>
          </a:prstGeom>
          <a:solidFill>
            <a:srgbClr val="A4C2F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t/>
            </a:r>
            <a:endParaRPr b="1" i="0" sz="1400" u="none" cap="none" strike="noStrike">
              <a:solidFill>
                <a:srgbClr val="434343"/>
              </a:solidFill>
              <a:latin typeface="Amatic SC"/>
              <a:ea typeface="Amatic SC"/>
              <a:cs typeface="Amatic SC"/>
              <a:sym typeface="Amatic SC"/>
            </a:endParaRPr>
          </a:p>
          <a:p>
            <a:pPr indent="0" lvl="0" marL="0" marR="0" rtl="0" algn="l">
              <a:lnSpc>
                <a:spcPct val="115000"/>
              </a:lnSpc>
              <a:spcBef>
                <a:spcPts val="0"/>
              </a:spcBef>
              <a:spcAft>
                <a:spcPts val="0"/>
              </a:spcAft>
              <a:buClr>
                <a:srgbClr val="000000"/>
              </a:buClr>
              <a:buSzPts val="1400"/>
              <a:buFont typeface="Arial"/>
              <a:buNone/>
            </a:pPr>
            <a:r>
              <a:t/>
            </a:r>
            <a:endParaRPr b="1" i="0" sz="1400" u="none" cap="none" strike="noStrike">
              <a:solidFill>
                <a:srgbClr val="434343"/>
              </a:solidFill>
              <a:latin typeface="Amatic SC"/>
              <a:ea typeface="Amatic SC"/>
              <a:cs typeface="Amatic SC"/>
              <a:sym typeface="Amatic SC"/>
            </a:endParaRPr>
          </a:p>
          <a:p>
            <a:pPr indent="0" lvl="0" marL="0" marR="0" rtl="0" algn="l">
              <a:lnSpc>
                <a:spcPct val="115000"/>
              </a:lnSpc>
              <a:spcBef>
                <a:spcPts val="0"/>
              </a:spcBef>
              <a:spcAft>
                <a:spcPts val="0"/>
              </a:spcAft>
              <a:buClr>
                <a:srgbClr val="000000"/>
              </a:buClr>
              <a:buSzPts val="1400"/>
              <a:buFont typeface="Arial"/>
              <a:buNone/>
            </a:pPr>
            <a:r>
              <a:rPr b="1" i="0" lang="nl-NL" sz="1400" u="none" cap="none" strike="noStrike">
                <a:solidFill>
                  <a:srgbClr val="434343"/>
                </a:solidFill>
                <a:latin typeface="Amatic SC"/>
                <a:ea typeface="Amatic SC"/>
                <a:cs typeface="Amatic SC"/>
                <a:sym typeface="Amatic SC"/>
              </a:rPr>
              <a:t>Bank:</a:t>
            </a:r>
            <a:endParaRPr b="1" i="0" sz="1400" u="none" cap="none" strike="noStrike">
              <a:solidFill>
                <a:srgbClr val="434343"/>
              </a:solidFill>
              <a:latin typeface="Amatic SC"/>
              <a:ea typeface="Amatic SC"/>
              <a:cs typeface="Amatic SC"/>
              <a:sym typeface="Amatic SC"/>
            </a:endParaRPr>
          </a:p>
          <a:p>
            <a:pPr indent="0" lvl="0" marL="0" marR="0" rtl="0" algn="l">
              <a:lnSpc>
                <a:spcPct val="115000"/>
              </a:lnSpc>
              <a:spcBef>
                <a:spcPts val="0"/>
              </a:spcBef>
              <a:spcAft>
                <a:spcPts val="0"/>
              </a:spcAft>
              <a:buClr>
                <a:srgbClr val="000000"/>
              </a:buClr>
              <a:buSzPts val="900"/>
              <a:buFont typeface="Arial"/>
              <a:buNone/>
            </a:pPr>
            <a:r>
              <a:rPr b="0" i="0" lang="nl-NL" sz="900" u="none" cap="none" strike="noStrike">
                <a:solidFill>
                  <a:srgbClr val="434343"/>
                </a:solidFill>
                <a:latin typeface="Comfortaa"/>
                <a:ea typeface="Comfortaa"/>
                <a:cs typeface="Comfortaa"/>
                <a:sym typeface="Comfortaa"/>
              </a:rPr>
              <a:t>Rekeningnummer COLT-Cambodia</a:t>
            </a:r>
            <a:endParaRPr b="0" i="0" sz="900" u="none" cap="none" strike="noStrike">
              <a:solidFill>
                <a:srgbClr val="434343"/>
              </a:solidFill>
              <a:latin typeface="Comfortaa"/>
              <a:ea typeface="Comfortaa"/>
              <a:cs typeface="Comfortaa"/>
              <a:sym typeface="Comfortaa"/>
            </a:endParaRPr>
          </a:p>
          <a:p>
            <a:pPr indent="0" lvl="0" marL="0" marR="0" rtl="0" algn="l">
              <a:lnSpc>
                <a:spcPct val="115000"/>
              </a:lnSpc>
              <a:spcBef>
                <a:spcPts val="0"/>
              </a:spcBef>
              <a:spcAft>
                <a:spcPts val="0"/>
              </a:spcAft>
              <a:buClr>
                <a:srgbClr val="000000"/>
              </a:buClr>
              <a:buSzPts val="900"/>
              <a:buFont typeface="Arial"/>
              <a:buNone/>
            </a:pPr>
            <a:r>
              <a:rPr b="0" i="0" lang="nl-NL" sz="900" u="none" cap="none" strike="noStrike">
                <a:solidFill>
                  <a:srgbClr val="434343"/>
                </a:solidFill>
                <a:latin typeface="Comfortaa"/>
                <a:ea typeface="Comfortaa"/>
                <a:cs typeface="Comfortaa"/>
                <a:sym typeface="Comfortaa"/>
              </a:rPr>
              <a:t>IBAN: NL81RABO0120024942</a:t>
            </a:r>
            <a:endParaRPr b="0" i="0" sz="900" u="none" cap="none" strike="noStrike">
              <a:solidFill>
                <a:srgbClr val="434343"/>
              </a:solidFill>
              <a:latin typeface="Comfortaa"/>
              <a:ea typeface="Comfortaa"/>
              <a:cs typeface="Comfortaa"/>
              <a:sym typeface="Comfortaa"/>
            </a:endParaRPr>
          </a:p>
          <a:p>
            <a:pPr indent="0" lvl="0" marL="0" marR="0" rtl="0" algn="l">
              <a:lnSpc>
                <a:spcPct val="115000"/>
              </a:lnSpc>
              <a:spcBef>
                <a:spcPts val="0"/>
              </a:spcBef>
              <a:spcAft>
                <a:spcPts val="0"/>
              </a:spcAft>
              <a:buClr>
                <a:srgbClr val="000000"/>
              </a:buClr>
              <a:buSzPts val="900"/>
              <a:buFont typeface="Arial"/>
              <a:buNone/>
            </a:pPr>
            <a:r>
              <a:t/>
            </a:r>
            <a:endParaRPr b="0" i="0" sz="900" u="none" cap="none" strike="noStrike">
              <a:solidFill>
                <a:srgbClr val="434343"/>
              </a:solidFill>
              <a:latin typeface="Comfortaa"/>
              <a:ea typeface="Comfortaa"/>
              <a:cs typeface="Comfortaa"/>
              <a:sym typeface="Comfortaa"/>
            </a:endParaRPr>
          </a:p>
          <a:p>
            <a:pPr indent="0" lvl="0" marL="0" marR="0" rtl="0" algn="l">
              <a:lnSpc>
                <a:spcPct val="115000"/>
              </a:lnSpc>
              <a:spcBef>
                <a:spcPts val="0"/>
              </a:spcBef>
              <a:spcAft>
                <a:spcPts val="0"/>
              </a:spcAft>
              <a:buClr>
                <a:srgbClr val="000000"/>
              </a:buClr>
              <a:buSzPts val="900"/>
              <a:buFont typeface="Arial"/>
              <a:buNone/>
            </a:pPr>
            <a:r>
              <a:rPr b="0" i="0" lang="nl-NL" sz="900" u="none" cap="none" strike="noStrike">
                <a:solidFill>
                  <a:srgbClr val="434343"/>
                </a:solidFill>
                <a:latin typeface="Comfortaa"/>
                <a:ea typeface="Comfortaa"/>
                <a:cs typeface="Comfortaa"/>
                <a:sym typeface="Comfortaa"/>
              </a:rPr>
              <a:t>BIC: RABONL2U</a:t>
            </a:r>
            <a:endParaRPr b="0" i="0" sz="900" u="none" cap="none" strike="noStrike">
              <a:solidFill>
                <a:srgbClr val="434343"/>
              </a:solidFill>
              <a:latin typeface="Comfortaa"/>
              <a:ea typeface="Comfortaa"/>
              <a:cs typeface="Comfortaa"/>
              <a:sym typeface="Comfortaa"/>
            </a:endParaRPr>
          </a:p>
          <a:p>
            <a:pPr indent="0" lvl="0" marL="0" marR="0" rtl="0" algn="l">
              <a:lnSpc>
                <a:spcPct val="115000"/>
              </a:lnSpc>
              <a:spcBef>
                <a:spcPts val="0"/>
              </a:spcBef>
              <a:spcAft>
                <a:spcPts val="0"/>
              </a:spcAft>
              <a:buClr>
                <a:srgbClr val="000000"/>
              </a:buClr>
              <a:buSzPts val="900"/>
              <a:buFont typeface="Arial"/>
              <a:buNone/>
            </a:pPr>
            <a:r>
              <a:rPr b="0" i="0" lang="nl-NL" sz="900" u="none" cap="none" strike="noStrike">
                <a:solidFill>
                  <a:srgbClr val="434343"/>
                </a:solidFill>
                <a:latin typeface="Comfortaa"/>
                <a:ea typeface="Comfortaa"/>
                <a:cs typeface="Comfortaa"/>
                <a:sym typeface="Comfortaa"/>
              </a:rPr>
              <a:t>KvK.nr: 02092710</a:t>
            </a:r>
            <a:endParaRPr b="0" i="0" sz="900" u="none" cap="none" strike="noStrike">
              <a:solidFill>
                <a:srgbClr val="434343"/>
              </a:solidFill>
              <a:latin typeface="Comfortaa"/>
              <a:ea typeface="Comfortaa"/>
              <a:cs typeface="Comfortaa"/>
              <a:sym typeface="Comfortaa"/>
            </a:endParaRPr>
          </a:p>
          <a:p>
            <a:pPr indent="0" lvl="0" marL="0" marR="0" rtl="0" algn="l">
              <a:lnSpc>
                <a:spcPct val="115000"/>
              </a:lnSpc>
              <a:spcBef>
                <a:spcPts val="0"/>
              </a:spcBef>
              <a:spcAft>
                <a:spcPts val="0"/>
              </a:spcAft>
              <a:buClr>
                <a:srgbClr val="000000"/>
              </a:buClr>
              <a:buSzPts val="900"/>
              <a:buFont typeface="Arial"/>
              <a:buNone/>
            </a:pPr>
            <a:r>
              <a:rPr b="0" i="0" lang="nl-NL" sz="900" u="none" cap="none" strike="noStrike">
                <a:solidFill>
                  <a:srgbClr val="434343"/>
                </a:solidFill>
                <a:latin typeface="Comfortaa"/>
                <a:ea typeface="Comfortaa"/>
                <a:cs typeface="Comfortaa"/>
                <a:sym typeface="Comfortaa"/>
              </a:rPr>
              <a:t>ANBI.nr: 70433</a:t>
            </a:r>
            <a:endParaRPr b="1" i="0" sz="900" u="none" cap="none" strike="noStrike">
              <a:solidFill>
                <a:srgbClr val="434343"/>
              </a:solidFill>
              <a:latin typeface="Comfortaa"/>
              <a:ea typeface="Comfortaa"/>
              <a:cs typeface="Comfortaa"/>
              <a:sym typeface="Comfortaa"/>
            </a:endParaRPr>
          </a:p>
          <a:p>
            <a:pPr indent="0" lvl="0" marL="0" marR="0" rtl="0" algn="l">
              <a:lnSpc>
                <a:spcPct val="115000"/>
              </a:lnSpc>
              <a:spcBef>
                <a:spcPts val="0"/>
              </a:spcBef>
              <a:spcAft>
                <a:spcPts val="0"/>
              </a:spcAft>
              <a:buClr>
                <a:srgbClr val="000000"/>
              </a:buClr>
              <a:buSzPts val="1100"/>
              <a:buFont typeface="Arial"/>
              <a:buNone/>
            </a:pPr>
            <a:r>
              <a:t/>
            </a:r>
            <a:endParaRPr b="1" i="0" sz="1100" u="none" cap="none" strike="noStrike">
              <a:solidFill>
                <a:srgbClr val="434343"/>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100"/>
              <a:buFont typeface="Arial"/>
              <a:buNone/>
            </a:pPr>
            <a:r>
              <a:t/>
            </a:r>
            <a:endParaRPr b="1" i="0" sz="1100" u="none" cap="none" strike="noStrike">
              <a:solidFill>
                <a:srgbClr val="434343"/>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100"/>
              <a:buFont typeface="Arial"/>
              <a:buNone/>
            </a:pPr>
            <a:r>
              <a:t/>
            </a:r>
            <a:endParaRPr b="1" i="0" sz="1100" u="none" cap="none" strike="noStrike">
              <a:solidFill>
                <a:srgbClr val="434343"/>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100"/>
              <a:buFont typeface="Arial"/>
              <a:buNone/>
            </a:pPr>
            <a:r>
              <a:t/>
            </a:r>
            <a:endParaRPr b="1" i="0" sz="1100" u="none" cap="none" strike="noStrike">
              <a:solidFill>
                <a:srgbClr val="434343"/>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100"/>
              <a:buFont typeface="Arial"/>
              <a:buNone/>
            </a:pPr>
            <a:r>
              <a:t/>
            </a:r>
            <a:endParaRPr b="1" i="0" sz="1100" u="none" cap="none" strike="noStrike">
              <a:solidFill>
                <a:srgbClr val="434343"/>
              </a:solidFill>
              <a:latin typeface="Calibri"/>
              <a:ea typeface="Calibri"/>
              <a:cs typeface="Calibri"/>
              <a:sym typeface="Calibri"/>
            </a:endParaRPr>
          </a:p>
        </p:txBody>
      </p:sp>
      <p:pic>
        <p:nvPicPr>
          <p:cNvPr id="428" name="Google Shape;428;p26"/>
          <p:cNvPicPr preferRelativeResize="0"/>
          <p:nvPr/>
        </p:nvPicPr>
        <p:blipFill rotWithShape="1">
          <a:blip r:embed="rId8">
            <a:alphaModFix/>
          </a:blip>
          <a:srcRect b="0" l="3688" r="8080" t="0"/>
          <a:stretch/>
        </p:blipFill>
        <p:spPr>
          <a:xfrm>
            <a:off x="5713750" y="2159488"/>
            <a:ext cx="3381074" cy="1788575"/>
          </a:xfrm>
          <a:prstGeom prst="rect">
            <a:avLst/>
          </a:prstGeom>
          <a:noFill/>
          <a:ln>
            <a:noFill/>
          </a:ln>
        </p:spPr>
      </p:pic>
      <p:pic>
        <p:nvPicPr>
          <p:cNvPr id="429" name="Google Shape;429;p26"/>
          <p:cNvPicPr preferRelativeResize="0"/>
          <p:nvPr/>
        </p:nvPicPr>
        <p:blipFill rotWithShape="1">
          <a:blip r:embed="rId9">
            <a:alphaModFix/>
          </a:blip>
          <a:srcRect b="0" l="0" r="0" t="0"/>
          <a:stretch/>
        </p:blipFill>
        <p:spPr>
          <a:xfrm>
            <a:off x="3995700" y="3554500"/>
            <a:ext cx="2013800" cy="14549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27"/>
          <p:cNvSpPr txBox="1"/>
          <p:nvPr>
            <p:ph type="title"/>
          </p:nvPr>
        </p:nvSpPr>
        <p:spPr>
          <a:xfrm>
            <a:off x="311700" y="216650"/>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nl-NL">
                <a:solidFill>
                  <a:srgbClr val="000000"/>
                </a:solidFill>
              </a:rPr>
              <a:t>14. Appendix: Balance over 2022 compared to 2021</a:t>
            </a:r>
            <a:endParaRPr>
              <a:solidFill>
                <a:srgbClr val="000000"/>
              </a:solidFill>
            </a:endParaRPr>
          </a:p>
        </p:txBody>
      </p:sp>
      <p:graphicFrame>
        <p:nvGraphicFramePr>
          <p:cNvPr id="435" name="Google Shape;435;p27"/>
          <p:cNvGraphicFramePr/>
          <p:nvPr/>
        </p:nvGraphicFramePr>
        <p:xfrm>
          <a:off x="409838" y="1315225"/>
          <a:ext cx="3000000" cy="3000000"/>
        </p:xfrm>
        <a:graphic>
          <a:graphicData uri="http://schemas.openxmlformats.org/drawingml/2006/table">
            <a:tbl>
              <a:tblPr>
                <a:noFill/>
                <a:tableStyleId>{D5D36D62-23F2-4C07-B98B-10E459558BAC}</a:tableStyleId>
              </a:tblPr>
              <a:tblGrid>
                <a:gridCol w="4440725"/>
                <a:gridCol w="2243350"/>
                <a:gridCol w="1640250"/>
              </a:tblGrid>
              <a:tr h="376425">
                <a:tc>
                  <a:txBody>
                    <a:bodyPr/>
                    <a:lstStyle/>
                    <a:p>
                      <a:pPr indent="0" lvl="0" marL="0" marR="0" rtl="0" algn="l">
                        <a:lnSpc>
                          <a:spcPct val="100000"/>
                        </a:lnSpc>
                        <a:spcBef>
                          <a:spcPts val="0"/>
                        </a:spcBef>
                        <a:spcAft>
                          <a:spcPts val="0"/>
                        </a:spcAft>
                        <a:buClr>
                          <a:srgbClr val="000000"/>
                        </a:buClr>
                        <a:buSzPts val="1100"/>
                        <a:buFont typeface="Arial"/>
                        <a:buNone/>
                      </a:pPr>
                      <a:r>
                        <a:rPr b="1" lang="nl-NL" sz="1100" u="none" cap="none" strike="noStrike">
                          <a:solidFill>
                            <a:srgbClr val="FFFFFF"/>
                          </a:solidFill>
                          <a:latin typeface="Comfortaa"/>
                          <a:ea typeface="Comfortaa"/>
                          <a:cs typeface="Comfortaa"/>
                          <a:sym typeface="Comfortaa"/>
                        </a:rPr>
                        <a:t>Omschrijving</a:t>
                      </a:r>
                      <a:endParaRPr b="1" sz="1100" u="none" cap="none" strike="noStrike">
                        <a:solidFill>
                          <a:srgbClr val="FFFFFF"/>
                        </a:solidFill>
                        <a:latin typeface="Comfortaa"/>
                        <a:ea typeface="Comfortaa"/>
                        <a:cs typeface="Comfortaa"/>
                        <a:sym typeface="Comfortaa"/>
                      </a:endParaRPr>
                    </a:p>
                  </a:txBody>
                  <a:tcPr marT="91425" marB="91425" marR="91425" marL="91425">
                    <a:solidFill>
                      <a:srgbClr val="1155C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nl-NL" sz="1100" u="none" cap="none" strike="noStrike">
                          <a:solidFill>
                            <a:srgbClr val="FFFFFF"/>
                          </a:solidFill>
                          <a:latin typeface="Comfortaa"/>
                          <a:ea typeface="Comfortaa"/>
                          <a:cs typeface="Comfortaa"/>
                          <a:sym typeface="Comfortaa"/>
                        </a:rPr>
                        <a:t>31 december 2022</a:t>
                      </a:r>
                      <a:endParaRPr b="1" sz="1100" u="none" cap="none" strike="noStrike">
                        <a:solidFill>
                          <a:srgbClr val="FFFFFF"/>
                        </a:solidFill>
                        <a:latin typeface="Comfortaa"/>
                        <a:ea typeface="Comfortaa"/>
                        <a:cs typeface="Comfortaa"/>
                        <a:sym typeface="Comfortaa"/>
                      </a:endParaRPr>
                    </a:p>
                  </a:txBody>
                  <a:tcPr marT="91425" marB="91425" marR="91425" marL="91425">
                    <a:solidFill>
                      <a:srgbClr val="1155C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nl-NL" sz="1100" u="none" cap="none" strike="noStrike">
                          <a:solidFill>
                            <a:srgbClr val="FFFFFF"/>
                          </a:solidFill>
                          <a:latin typeface="Comfortaa"/>
                          <a:ea typeface="Comfortaa"/>
                          <a:cs typeface="Comfortaa"/>
                          <a:sym typeface="Comfortaa"/>
                        </a:rPr>
                        <a:t>31 december 2021</a:t>
                      </a:r>
                      <a:endParaRPr b="1" sz="1100" u="none" cap="none" strike="noStrike">
                        <a:solidFill>
                          <a:srgbClr val="FFFFFF"/>
                        </a:solidFill>
                        <a:latin typeface="Comfortaa"/>
                        <a:ea typeface="Comfortaa"/>
                        <a:cs typeface="Comfortaa"/>
                        <a:sym typeface="Comfortaa"/>
                      </a:endParaRPr>
                    </a:p>
                  </a:txBody>
                  <a:tcPr marT="91425" marB="91425" marR="91425" marL="91425">
                    <a:solidFill>
                      <a:srgbClr val="1155CC"/>
                    </a:solidFill>
                  </a:tcPr>
                </a:tc>
              </a:tr>
              <a:tr h="391450">
                <a:tc>
                  <a:txBody>
                    <a:bodyPr/>
                    <a:lstStyle/>
                    <a:p>
                      <a:pPr indent="0" lvl="0" marL="0" marR="0" rtl="0" algn="l">
                        <a:lnSpc>
                          <a:spcPct val="100000"/>
                        </a:lnSpc>
                        <a:spcBef>
                          <a:spcPts val="0"/>
                        </a:spcBef>
                        <a:spcAft>
                          <a:spcPts val="0"/>
                        </a:spcAft>
                        <a:buClr>
                          <a:srgbClr val="000000"/>
                        </a:buClr>
                        <a:buSzPts val="1100"/>
                        <a:buFont typeface="Arial"/>
                        <a:buNone/>
                      </a:pPr>
                      <a:r>
                        <a:rPr b="1" lang="nl-NL" sz="1100" u="none" cap="none" strike="noStrike">
                          <a:latin typeface="Comfortaa"/>
                          <a:ea typeface="Comfortaa"/>
                          <a:cs typeface="Comfortaa"/>
                          <a:sym typeface="Comfortaa"/>
                        </a:rPr>
                        <a:t>Activa</a:t>
                      </a:r>
                      <a:endParaRPr b="1" sz="1100" u="none" cap="none" strike="noStrike">
                        <a:latin typeface="Comfortaa"/>
                        <a:ea typeface="Comfortaa"/>
                        <a:cs typeface="Comfortaa"/>
                        <a:sym typeface="Comfortaa"/>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B cap="flat" cmpd="sng" w="9525">
                      <a:solidFill>
                        <a:srgbClr val="9E9E9E"/>
                      </a:solidFill>
                      <a:prstDash val="solid"/>
                      <a:round/>
                      <a:headEnd len="sm" w="sm" type="none"/>
                      <a:tailEnd len="sm" w="sm" type="none"/>
                    </a:lnB>
                  </a:tcPr>
                </a:tc>
              </a:tr>
              <a:tr h="376425">
                <a:tc>
                  <a:txBody>
                    <a:bodyPr/>
                    <a:lstStyle/>
                    <a:p>
                      <a:pPr indent="0" lvl="0" marL="0" marR="0" rtl="0" algn="l">
                        <a:lnSpc>
                          <a:spcPct val="100000"/>
                        </a:lnSpc>
                        <a:spcBef>
                          <a:spcPts val="0"/>
                        </a:spcBef>
                        <a:spcAft>
                          <a:spcPts val="0"/>
                        </a:spcAft>
                        <a:buClr>
                          <a:srgbClr val="000000"/>
                        </a:buClr>
                        <a:buSzPts val="1100"/>
                        <a:buFont typeface="Arial"/>
                        <a:buNone/>
                      </a:pPr>
                      <a:r>
                        <a:rPr i="1" lang="nl-NL" sz="1100">
                          <a:latin typeface="Comfortaa"/>
                          <a:ea typeface="Comfortaa"/>
                          <a:cs typeface="Comfortaa"/>
                          <a:sym typeface="Comfortaa"/>
                        </a:rPr>
                        <a:t>Financial fixed assets</a:t>
                      </a:r>
                      <a:endParaRPr i="1" sz="11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76425">
                <a:tc>
                  <a:txBody>
                    <a:bodyPr/>
                    <a:lstStyle/>
                    <a:p>
                      <a:pPr indent="0" lvl="0" marL="0" marR="0" rtl="0" algn="l">
                        <a:lnSpc>
                          <a:spcPct val="100000"/>
                        </a:lnSpc>
                        <a:spcBef>
                          <a:spcPts val="0"/>
                        </a:spcBef>
                        <a:spcAft>
                          <a:spcPts val="0"/>
                        </a:spcAft>
                        <a:buClr>
                          <a:srgbClr val="000000"/>
                        </a:buClr>
                        <a:buSzPts val="1100"/>
                        <a:buFont typeface="Arial"/>
                        <a:buNone/>
                      </a:pPr>
                      <a:r>
                        <a:rPr lang="nl-NL" sz="1100">
                          <a:latin typeface="Comfortaa"/>
                          <a:ea typeface="Comfortaa"/>
                          <a:cs typeface="Comfortaa"/>
                          <a:sym typeface="Comfortaa"/>
                        </a:rPr>
                        <a:t>Other receivables</a:t>
                      </a:r>
                      <a:endParaRPr sz="11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nl-NL" sz="1100" u="none" cap="none" strike="noStrike">
                          <a:latin typeface="Comfortaa"/>
                          <a:ea typeface="Comfortaa"/>
                          <a:cs typeface="Comfortaa"/>
                          <a:sym typeface="Comfortaa"/>
                        </a:rPr>
                        <a:t>1</a:t>
                      </a:r>
                      <a:endParaRPr sz="11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nl-NL" sz="1100" u="none" cap="none" strike="noStrike">
                          <a:latin typeface="Comfortaa"/>
                          <a:ea typeface="Comfortaa"/>
                          <a:cs typeface="Comfortaa"/>
                          <a:sym typeface="Comfortaa"/>
                        </a:rPr>
                        <a:t>1</a:t>
                      </a:r>
                      <a:endParaRPr sz="11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76425">
                <a:tc>
                  <a:txBody>
                    <a:bodyPr/>
                    <a:lstStyle/>
                    <a:p>
                      <a:pPr indent="0" lvl="0" marL="0" marR="0" rtl="0" algn="l">
                        <a:lnSpc>
                          <a:spcPct val="100000"/>
                        </a:lnSpc>
                        <a:spcBef>
                          <a:spcPts val="0"/>
                        </a:spcBef>
                        <a:spcAft>
                          <a:spcPts val="0"/>
                        </a:spcAft>
                        <a:buClr>
                          <a:srgbClr val="000000"/>
                        </a:buClr>
                        <a:buSzPts val="1100"/>
                        <a:buFont typeface="Arial"/>
                        <a:buNone/>
                      </a:pPr>
                      <a:r>
                        <a:rPr lang="nl-NL" sz="1100">
                          <a:latin typeface="Comfortaa"/>
                          <a:ea typeface="Comfortaa"/>
                          <a:cs typeface="Comfortaa"/>
                          <a:sym typeface="Comfortaa"/>
                        </a:rPr>
                        <a:t>Current assets</a:t>
                      </a:r>
                      <a:endParaRPr sz="11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76425">
                <a:tc>
                  <a:txBody>
                    <a:bodyPr/>
                    <a:lstStyle/>
                    <a:p>
                      <a:pPr indent="0" lvl="0" marL="0" marR="0" rtl="0" algn="l">
                        <a:lnSpc>
                          <a:spcPct val="100000"/>
                        </a:lnSpc>
                        <a:spcBef>
                          <a:spcPts val="0"/>
                        </a:spcBef>
                        <a:spcAft>
                          <a:spcPts val="0"/>
                        </a:spcAft>
                        <a:buClr>
                          <a:srgbClr val="000000"/>
                        </a:buClr>
                        <a:buSzPts val="1100"/>
                        <a:buFont typeface="Arial"/>
                        <a:buNone/>
                      </a:pPr>
                      <a:r>
                        <a:rPr lang="nl-NL" sz="1100">
                          <a:latin typeface="Comfortaa"/>
                          <a:ea typeface="Comfortaa"/>
                          <a:cs typeface="Comfortaa"/>
                          <a:sym typeface="Comfortaa"/>
                        </a:rPr>
                        <a:t>Liquid assets</a:t>
                      </a:r>
                      <a:endParaRPr sz="11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nl-NL" sz="1100" u="none" cap="none" strike="noStrike">
                          <a:latin typeface="Comfortaa"/>
                          <a:ea typeface="Comfortaa"/>
                          <a:cs typeface="Comfortaa"/>
                          <a:sym typeface="Comfortaa"/>
                        </a:rPr>
                        <a:t>53.460</a:t>
                      </a:r>
                      <a:endParaRPr sz="11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nl-NL" sz="1100" u="none" cap="none" strike="noStrike">
                          <a:latin typeface="Comfortaa"/>
                          <a:ea typeface="Comfortaa"/>
                          <a:cs typeface="Comfortaa"/>
                          <a:sym typeface="Comfortaa"/>
                        </a:rPr>
                        <a:t>78.100</a:t>
                      </a:r>
                      <a:endParaRPr sz="11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76425">
                <a:tc>
                  <a:txBody>
                    <a:bodyPr/>
                    <a:lstStyle/>
                    <a:p>
                      <a:pPr indent="0" lvl="0" marL="0" marR="0" rtl="0" algn="l">
                        <a:lnSpc>
                          <a:spcPct val="100000"/>
                        </a:lnSpc>
                        <a:spcBef>
                          <a:spcPts val="0"/>
                        </a:spcBef>
                        <a:spcAft>
                          <a:spcPts val="0"/>
                        </a:spcAft>
                        <a:buClr>
                          <a:srgbClr val="000000"/>
                        </a:buClr>
                        <a:buSzPts val="1100"/>
                        <a:buFont typeface="Arial"/>
                        <a:buNone/>
                      </a:pPr>
                      <a:r>
                        <a:rPr b="1" lang="nl-NL" sz="1100">
                          <a:latin typeface="Comfortaa"/>
                          <a:ea typeface="Comfortaa"/>
                          <a:cs typeface="Comfortaa"/>
                          <a:sym typeface="Comfortaa"/>
                        </a:rPr>
                        <a:t>Total asset side</a:t>
                      </a:r>
                      <a:endParaRPr b="1" sz="1100" u="none" cap="none" strike="noStrike">
                        <a:latin typeface="Comfortaa"/>
                        <a:ea typeface="Comfortaa"/>
                        <a:cs typeface="Comfortaa"/>
                        <a:sym typeface="Comfortaa"/>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nl-NL" sz="1100" u="none" cap="none" strike="noStrike">
                          <a:latin typeface="Comfortaa"/>
                          <a:ea typeface="Comfortaa"/>
                          <a:cs typeface="Comfortaa"/>
                          <a:sym typeface="Comfortaa"/>
                        </a:rPr>
                        <a:t>53.461</a:t>
                      </a:r>
                      <a:endParaRPr b="1" sz="1100" u="none" cap="none" strike="noStrike">
                        <a:latin typeface="Comfortaa"/>
                        <a:ea typeface="Comfortaa"/>
                        <a:cs typeface="Comfortaa"/>
                        <a:sym typeface="Comfortaa"/>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nl-NL" sz="1100" u="none" cap="none" strike="noStrike">
                          <a:latin typeface="Comfortaa"/>
                          <a:ea typeface="Comfortaa"/>
                          <a:cs typeface="Comfortaa"/>
                          <a:sym typeface="Comfortaa"/>
                        </a:rPr>
                        <a:t>71.101</a:t>
                      </a:r>
                      <a:endParaRPr b="1" sz="1100" u="none" cap="none" strike="noStrike">
                        <a:latin typeface="Comfortaa"/>
                        <a:ea typeface="Comfortaa"/>
                        <a:cs typeface="Comfortaa"/>
                        <a:sym typeface="Comfortaa"/>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28"/>
          <p:cNvSpPr txBox="1"/>
          <p:nvPr>
            <p:ph type="title"/>
          </p:nvPr>
        </p:nvSpPr>
        <p:spPr>
          <a:xfrm>
            <a:off x="311700" y="216650"/>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nl-NL">
                <a:solidFill>
                  <a:srgbClr val="000000"/>
                </a:solidFill>
              </a:rPr>
              <a:t>14. Appendix: Balance over 2022 compared to 2021</a:t>
            </a:r>
            <a:endParaRPr>
              <a:solidFill>
                <a:srgbClr val="000000"/>
              </a:solidFill>
            </a:endParaRPr>
          </a:p>
        </p:txBody>
      </p:sp>
      <p:graphicFrame>
        <p:nvGraphicFramePr>
          <p:cNvPr id="441" name="Google Shape;441;p28"/>
          <p:cNvGraphicFramePr/>
          <p:nvPr/>
        </p:nvGraphicFramePr>
        <p:xfrm>
          <a:off x="360763" y="1384735"/>
          <a:ext cx="3000000" cy="3000000"/>
        </p:xfrm>
        <a:graphic>
          <a:graphicData uri="http://schemas.openxmlformats.org/drawingml/2006/table">
            <a:tbl>
              <a:tblPr>
                <a:noFill/>
                <a:tableStyleId>{D5D36D62-23F2-4C07-B98B-10E459558BAC}</a:tableStyleId>
              </a:tblPr>
              <a:tblGrid>
                <a:gridCol w="4493075"/>
                <a:gridCol w="2269800"/>
                <a:gridCol w="1659600"/>
              </a:tblGrid>
              <a:tr h="332700">
                <a:tc>
                  <a:txBody>
                    <a:bodyPr/>
                    <a:lstStyle/>
                    <a:p>
                      <a:pPr indent="0" lvl="0" marL="0" marR="0" rtl="0" algn="l">
                        <a:lnSpc>
                          <a:spcPct val="100000"/>
                        </a:lnSpc>
                        <a:spcBef>
                          <a:spcPts val="0"/>
                        </a:spcBef>
                        <a:spcAft>
                          <a:spcPts val="0"/>
                        </a:spcAft>
                        <a:buClr>
                          <a:srgbClr val="000000"/>
                        </a:buClr>
                        <a:buSzPts val="1100"/>
                        <a:buFont typeface="Arial"/>
                        <a:buNone/>
                      </a:pPr>
                      <a:r>
                        <a:rPr b="1" lang="nl-NL" sz="1100" u="none" cap="none" strike="noStrike">
                          <a:solidFill>
                            <a:srgbClr val="FFFFFF"/>
                          </a:solidFill>
                          <a:latin typeface="Comfortaa"/>
                          <a:ea typeface="Comfortaa"/>
                          <a:cs typeface="Comfortaa"/>
                          <a:sym typeface="Comfortaa"/>
                        </a:rPr>
                        <a:t>Omschrijving</a:t>
                      </a:r>
                      <a:endParaRPr b="1" sz="1100" u="none" cap="none" strike="noStrike">
                        <a:solidFill>
                          <a:srgbClr val="FFFFFF"/>
                        </a:solidFill>
                        <a:latin typeface="Comfortaa"/>
                        <a:ea typeface="Comfortaa"/>
                        <a:cs typeface="Comfortaa"/>
                        <a:sym typeface="Comfortaa"/>
                      </a:endParaRPr>
                    </a:p>
                  </a:txBody>
                  <a:tcPr marT="91425" marB="91425" marR="91425" marL="91425">
                    <a:solidFill>
                      <a:srgbClr val="1155C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nl-NL" sz="1100" u="none" cap="none" strike="noStrike">
                          <a:solidFill>
                            <a:srgbClr val="FFFFFF"/>
                          </a:solidFill>
                          <a:latin typeface="Comfortaa"/>
                          <a:ea typeface="Comfortaa"/>
                          <a:cs typeface="Comfortaa"/>
                          <a:sym typeface="Comfortaa"/>
                        </a:rPr>
                        <a:t>31 december 2022</a:t>
                      </a:r>
                      <a:endParaRPr b="1" sz="1100" u="none" cap="none" strike="noStrike">
                        <a:solidFill>
                          <a:srgbClr val="FFFFFF"/>
                        </a:solidFill>
                        <a:latin typeface="Comfortaa"/>
                        <a:ea typeface="Comfortaa"/>
                        <a:cs typeface="Comfortaa"/>
                        <a:sym typeface="Comfortaa"/>
                      </a:endParaRPr>
                    </a:p>
                  </a:txBody>
                  <a:tcPr marT="91425" marB="91425" marR="91425" marL="91425">
                    <a:solidFill>
                      <a:srgbClr val="1155C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nl-NL" sz="1100" u="none" cap="none" strike="noStrike">
                          <a:solidFill>
                            <a:srgbClr val="FFFFFF"/>
                          </a:solidFill>
                          <a:latin typeface="Comfortaa"/>
                          <a:ea typeface="Comfortaa"/>
                          <a:cs typeface="Comfortaa"/>
                          <a:sym typeface="Comfortaa"/>
                        </a:rPr>
                        <a:t>31 december 2021</a:t>
                      </a:r>
                      <a:endParaRPr b="1" sz="1100" u="none" cap="none" strike="noStrike">
                        <a:solidFill>
                          <a:srgbClr val="FFFFFF"/>
                        </a:solidFill>
                        <a:latin typeface="Comfortaa"/>
                        <a:ea typeface="Comfortaa"/>
                        <a:cs typeface="Comfortaa"/>
                        <a:sym typeface="Comfortaa"/>
                      </a:endParaRPr>
                    </a:p>
                  </a:txBody>
                  <a:tcPr marT="91425" marB="91425" marR="91425" marL="91425">
                    <a:solidFill>
                      <a:srgbClr val="1155CC"/>
                    </a:solidFill>
                  </a:tcPr>
                </a:tc>
              </a:tr>
              <a:tr h="350200">
                <a:tc>
                  <a:txBody>
                    <a:bodyPr/>
                    <a:lstStyle/>
                    <a:p>
                      <a:pPr indent="0" lvl="0" marL="0" marR="0" rtl="0" algn="l">
                        <a:lnSpc>
                          <a:spcPct val="100000"/>
                        </a:lnSpc>
                        <a:spcBef>
                          <a:spcPts val="0"/>
                        </a:spcBef>
                        <a:spcAft>
                          <a:spcPts val="0"/>
                        </a:spcAft>
                        <a:buClr>
                          <a:srgbClr val="000000"/>
                        </a:buClr>
                        <a:buSzPts val="1100"/>
                        <a:buFont typeface="Arial"/>
                        <a:buNone/>
                      </a:pPr>
                      <a:r>
                        <a:rPr b="1" lang="nl-NL" sz="1100" u="none" cap="none" strike="noStrike">
                          <a:latin typeface="Comfortaa"/>
                          <a:ea typeface="Comfortaa"/>
                          <a:cs typeface="Comfortaa"/>
                          <a:sym typeface="Comfortaa"/>
                        </a:rPr>
                        <a:t>Passiva</a:t>
                      </a:r>
                      <a:endParaRPr b="1" sz="1100" u="none" cap="none" strike="noStrike">
                        <a:latin typeface="Comfortaa"/>
                        <a:ea typeface="Comfortaa"/>
                        <a:cs typeface="Comfortaa"/>
                        <a:sym typeface="Comfortaa"/>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B cap="flat" cmpd="sng" w="9525">
                      <a:solidFill>
                        <a:srgbClr val="9E9E9E"/>
                      </a:solidFill>
                      <a:prstDash val="solid"/>
                      <a:round/>
                      <a:headEnd len="sm" w="sm" type="none"/>
                      <a:tailEnd len="sm" w="sm" type="none"/>
                    </a:lnB>
                  </a:tcPr>
                </a:tc>
              </a:tr>
              <a:tr h="332700">
                <a:tc>
                  <a:txBody>
                    <a:bodyPr/>
                    <a:lstStyle/>
                    <a:p>
                      <a:pPr indent="0" lvl="0" marL="0" marR="0" rtl="0" algn="l">
                        <a:lnSpc>
                          <a:spcPct val="100000"/>
                        </a:lnSpc>
                        <a:spcBef>
                          <a:spcPts val="0"/>
                        </a:spcBef>
                        <a:spcAft>
                          <a:spcPts val="0"/>
                        </a:spcAft>
                        <a:buClr>
                          <a:srgbClr val="000000"/>
                        </a:buClr>
                        <a:buSzPts val="1100"/>
                        <a:buFont typeface="Arial"/>
                        <a:buNone/>
                      </a:pPr>
                      <a:r>
                        <a:rPr i="1" lang="nl-NL" sz="1100">
                          <a:latin typeface="Comfortaa"/>
                          <a:ea typeface="Comfortaa"/>
                          <a:cs typeface="Comfortaa"/>
                          <a:sym typeface="Comfortaa"/>
                        </a:rPr>
                        <a:t>Foundation assets</a:t>
                      </a:r>
                      <a:endParaRPr i="1" sz="11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32700">
                <a:tc>
                  <a:txBody>
                    <a:bodyPr/>
                    <a:lstStyle/>
                    <a:p>
                      <a:pPr indent="0" lvl="0" marL="0" marR="0" rtl="0" algn="l">
                        <a:lnSpc>
                          <a:spcPct val="100000"/>
                        </a:lnSpc>
                        <a:spcBef>
                          <a:spcPts val="0"/>
                        </a:spcBef>
                        <a:spcAft>
                          <a:spcPts val="0"/>
                        </a:spcAft>
                        <a:buClr>
                          <a:srgbClr val="000000"/>
                        </a:buClr>
                        <a:buSzPts val="1100"/>
                        <a:buFont typeface="Arial"/>
                        <a:buNone/>
                      </a:pPr>
                      <a:r>
                        <a:rPr lang="nl-NL" sz="1100">
                          <a:latin typeface="Comfortaa"/>
                          <a:ea typeface="Comfortaa"/>
                          <a:cs typeface="Comfortaa"/>
                          <a:sym typeface="Comfortaa"/>
                        </a:rPr>
                        <a:t>Free reserve</a:t>
                      </a:r>
                      <a:endParaRPr sz="11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nl-NL" sz="1100" u="none" cap="none" strike="noStrike">
                          <a:latin typeface="Comfortaa"/>
                          <a:ea typeface="Comfortaa"/>
                          <a:cs typeface="Comfortaa"/>
                          <a:sym typeface="Comfortaa"/>
                        </a:rPr>
                        <a:t>52.661</a:t>
                      </a:r>
                      <a:endParaRPr sz="11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nl-NL" sz="1100" u="none" cap="none" strike="noStrike">
                          <a:latin typeface="Comfortaa"/>
                          <a:ea typeface="Comfortaa"/>
                          <a:cs typeface="Comfortaa"/>
                          <a:sym typeface="Comfortaa"/>
                        </a:rPr>
                        <a:t>77.301</a:t>
                      </a:r>
                      <a:endParaRPr sz="11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32700">
                <a:tc>
                  <a:txBody>
                    <a:bodyPr/>
                    <a:lstStyle/>
                    <a:p>
                      <a:pPr indent="0" lvl="0" marL="0" marR="0" rtl="0" algn="l">
                        <a:lnSpc>
                          <a:spcPct val="100000"/>
                        </a:lnSpc>
                        <a:spcBef>
                          <a:spcPts val="0"/>
                        </a:spcBef>
                        <a:spcAft>
                          <a:spcPts val="0"/>
                        </a:spcAft>
                        <a:buClr>
                          <a:srgbClr val="000000"/>
                        </a:buClr>
                        <a:buSzPts val="1100"/>
                        <a:buFont typeface="Arial"/>
                        <a:buNone/>
                      </a:pPr>
                      <a:r>
                        <a:rPr i="1" lang="nl-NL" sz="1100">
                          <a:latin typeface="Comfortaa"/>
                          <a:ea typeface="Comfortaa"/>
                          <a:cs typeface="Comfortaa"/>
                          <a:sym typeface="Comfortaa"/>
                        </a:rPr>
                        <a:t>Current liabilities</a:t>
                      </a:r>
                      <a:endParaRPr sz="11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32700">
                <a:tc>
                  <a:txBody>
                    <a:bodyPr/>
                    <a:lstStyle/>
                    <a:p>
                      <a:pPr indent="0" lvl="0" marL="0" marR="0" rtl="0" algn="l">
                        <a:lnSpc>
                          <a:spcPct val="100000"/>
                        </a:lnSpc>
                        <a:spcBef>
                          <a:spcPts val="0"/>
                        </a:spcBef>
                        <a:spcAft>
                          <a:spcPts val="0"/>
                        </a:spcAft>
                        <a:buClr>
                          <a:srgbClr val="000000"/>
                        </a:buClr>
                        <a:buSzPts val="1100"/>
                        <a:buFont typeface="Arial"/>
                        <a:buNone/>
                      </a:pPr>
                      <a:r>
                        <a:rPr lang="nl-NL" sz="1100">
                          <a:latin typeface="Comfortaa"/>
                          <a:ea typeface="Comfortaa"/>
                          <a:cs typeface="Comfortaa"/>
                          <a:sym typeface="Comfortaa"/>
                        </a:rPr>
                        <a:t>Accountant fees</a:t>
                      </a:r>
                      <a:endParaRPr sz="11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nl-NL" sz="1100" u="none" cap="none" strike="noStrike">
                          <a:latin typeface="Comfortaa"/>
                          <a:ea typeface="Comfortaa"/>
                          <a:cs typeface="Comfortaa"/>
                          <a:sym typeface="Comfortaa"/>
                        </a:rPr>
                        <a:t>800</a:t>
                      </a:r>
                      <a:endParaRPr sz="11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nl-NL" sz="1100" u="none" cap="none" strike="noStrike">
                          <a:latin typeface="Comfortaa"/>
                          <a:ea typeface="Comfortaa"/>
                          <a:cs typeface="Comfortaa"/>
                          <a:sym typeface="Comfortaa"/>
                        </a:rPr>
                        <a:t>800</a:t>
                      </a:r>
                      <a:endParaRPr sz="11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32700">
                <a:tc>
                  <a:txBody>
                    <a:bodyPr/>
                    <a:lstStyle/>
                    <a:p>
                      <a:pPr indent="0" lvl="0" marL="0" marR="0" rtl="0" algn="l">
                        <a:lnSpc>
                          <a:spcPct val="100000"/>
                        </a:lnSpc>
                        <a:spcBef>
                          <a:spcPts val="0"/>
                        </a:spcBef>
                        <a:spcAft>
                          <a:spcPts val="0"/>
                        </a:spcAft>
                        <a:buClr>
                          <a:srgbClr val="000000"/>
                        </a:buClr>
                        <a:buSzPts val="1100"/>
                        <a:buFont typeface="Arial"/>
                        <a:buNone/>
                      </a:pPr>
                      <a:r>
                        <a:rPr b="1" lang="nl-NL" sz="1100">
                          <a:latin typeface="Comfortaa"/>
                          <a:ea typeface="Comfortaa"/>
                          <a:cs typeface="Comfortaa"/>
                          <a:sym typeface="Comfortaa"/>
                        </a:rPr>
                        <a:t>Total liabilities side</a:t>
                      </a:r>
                      <a:endParaRPr b="1" sz="1100" u="none" cap="none" strike="noStrike">
                        <a:latin typeface="Comfortaa"/>
                        <a:ea typeface="Comfortaa"/>
                        <a:cs typeface="Comfortaa"/>
                        <a:sym typeface="Comfortaa"/>
                      </a:endParaRPr>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b="1" lang="nl-NL" sz="1200" u="none" cap="none" strike="noStrike"/>
                        <a:t>53.461</a:t>
                      </a:r>
                      <a:endParaRPr b="1" sz="1200" u="none" cap="none" strike="noStrike"/>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b="1" lang="nl-NL" sz="1200" u="none" cap="none" strike="noStrike"/>
                        <a:t>78.101</a:t>
                      </a:r>
                      <a:endParaRPr b="1" sz="1200" u="none" cap="none" strike="noStrike"/>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29"/>
          <p:cNvSpPr txBox="1"/>
          <p:nvPr>
            <p:ph type="title"/>
          </p:nvPr>
        </p:nvSpPr>
        <p:spPr>
          <a:xfrm>
            <a:off x="311700" y="-67150"/>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nl-NL">
                <a:solidFill>
                  <a:srgbClr val="000000"/>
                </a:solidFill>
              </a:rPr>
              <a:t>14. Appendix: Statement of Income and Expenditure</a:t>
            </a:r>
            <a:endParaRPr>
              <a:solidFill>
                <a:srgbClr val="000000"/>
              </a:solidFill>
            </a:endParaRPr>
          </a:p>
        </p:txBody>
      </p:sp>
      <p:graphicFrame>
        <p:nvGraphicFramePr>
          <p:cNvPr id="447" name="Google Shape;447;p29"/>
          <p:cNvGraphicFramePr/>
          <p:nvPr/>
        </p:nvGraphicFramePr>
        <p:xfrm>
          <a:off x="801300" y="733860"/>
          <a:ext cx="3000000" cy="3000000"/>
        </p:xfrm>
        <a:graphic>
          <a:graphicData uri="http://schemas.openxmlformats.org/drawingml/2006/table">
            <a:tbl>
              <a:tblPr>
                <a:noFill/>
                <a:tableStyleId>{D5D36D62-23F2-4C07-B98B-10E459558BAC}</a:tableStyleId>
              </a:tblPr>
              <a:tblGrid>
                <a:gridCol w="3138500"/>
                <a:gridCol w="1928725"/>
                <a:gridCol w="1928725"/>
              </a:tblGrid>
              <a:tr h="354325">
                <a:tc>
                  <a:txBody>
                    <a:bodyPr/>
                    <a:lstStyle/>
                    <a:p>
                      <a:pPr indent="0" lvl="0" marL="0" marR="0" rtl="0" algn="l">
                        <a:lnSpc>
                          <a:spcPct val="100000"/>
                        </a:lnSpc>
                        <a:spcBef>
                          <a:spcPts val="0"/>
                        </a:spcBef>
                        <a:spcAft>
                          <a:spcPts val="0"/>
                        </a:spcAft>
                        <a:buClr>
                          <a:srgbClr val="000000"/>
                        </a:buClr>
                        <a:buSzPts val="1100"/>
                        <a:buFont typeface="Arial"/>
                        <a:buNone/>
                      </a:pPr>
                      <a:r>
                        <a:rPr b="1" lang="nl-NL" sz="1100" u="none" cap="none" strike="noStrike">
                          <a:solidFill>
                            <a:srgbClr val="FFFFFF"/>
                          </a:solidFill>
                          <a:latin typeface="Comfortaa"/>
                          <a:ea typeface="Comfortaa"/>
                          <a:cs typeface="Comfortaa"/>
                          <a:sym typeface="Comfortaa"/>
                        </a:rPr>
                        <a:t>Omschrijving</a:t>
                      </a:r>
                      <a:endParaRPr b="1" sz="1100" u="none" cap="none" strike="noStrike">
                        <a:solidFill>
                          <a:srgbClr val="FFFFFF"/>
                        </a:solidFill>
                        <a:latin typeface="Comfortaa"/>
                        <a:ea typeface="Comfortaa"/>
                        <a:cs typeface="Comfortaa"/>
                        <a:sym typeface="Comfortaa"/>
                      </a:endParaRPr>
                    </a:p>
                  </a:txBody>
                  <a:tcPr marT="91425" marB="91425" marR="91425" marL="91425">
                    <a:solidFill>
                      <a:srgbClr val="1155C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nl-NL" sz="1100" u="none" cap="none" strike="noStrike">
                          <a:solidFill>
                            <a:srgbClr val="FFFFFF"/>
                          </a:solidFill>
                          <a:latin typeface="Comfortaa"/>
                          <a:ea typeface="Comfortaa"/>
                          <a:cs typeface="Comfortaa"/>
                          <a:sym typeface="Comfortaa"/>
                        </a:rPr>
                        <a:t>2022</a:t>
                      </a:r>
                      <a:endParaRPr b="1" sz="1100" u="none" cap="none" strike="noStrike">
                        <a:solidFill>
                          <a:srgbClr val="FFFFFF"/>
                        </a:solidFill>
                        <a:latin typeface="Comfortaa"/>
                        <a:ea typeface="Comfortaa"/>
                        <a:cs typeface="Comfortaa"/>
                        <a:sym typeface="Comfortaa"/>
                      </a:endParaRPr>
                    </a:p>
                  </a:txBody>
                  <a:tcPr marT="91425" marB="91425" marR="91425" marL="91425">
                    <a:solidFill>
                      <a:srgbClr val="1155CC"/>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nl-NL" sz="1100" u="none" cap="none" strike="noStrike">
                          <a:solidFill>
                            <a:srgbClr val="FFFFFF"/>
                          </a:solidFill>
                          <a:latin typeface="Comfortaa"/>
                          <a:ea typeface="Comfortaa"/>
                          <a:cs typeface="Comfortaa"/>
                          <a:sym typeface="Comfortaa"/>
                        </a:rPr>
                        <a:t>2021</a:t>
                      </a:r>
                      <a:endParaRPr b="1" sz="1100" u="none" cap="none" strike="noStrike">
                        <a:solidFill>
                          <a:srgbClr val="FFFFFF"/>
                        </a:solidFill>
                        <a:latin typeface="Comfortaa"/>
                        <a:ea typeface="Comfortaa"/>
                        <a:cs typeface="Comfortaa"/>
                        <a:sym typeface="Comfortaa"/>
                      </a:endParaRPr>
                    </a:p>
                  </a:txBody>
                  <a:tcPr marT="91425" marB="91425" marR="91425" marL="91425">
                    <a:lnB cap="flat" cmpd="sng" w="9525">
                      <a:solidFill>
                        <a:srgbClr val="9E9E9E"/>
                      </a:solidFill>
                      <a:prstDash val="solid"/>
                      <a:round/>
                      <a:headEnd len="sm" w="sm" type="none"/>
                      <a:tailEnd len="sm" w="sm" type="none"/>
                    </a:lnB>
                    <a:solidFill>
                      <a:srgbClr val="1155CC"/>
                    </a:solidFill>
                  </a:tcPr>
                </a:tc>
              </a:tr>
              <a:tr h="114300">
                <a:tc>
                  <a:txBody>
                    <a:bodyPr/>
                    <a:lstStyle/>
                    <a:p>
                      <a:pPr indent="0" lvl="0" marL="0" marR="0" rtl="0" algn="l">
                        <a:lnSpc>
                          <a:spcPct val="100000"/>
                        </a:lnSpc>
                        <a:spcBef>
                          <a:spcPts val="0"/>
                        </a:spcBef>
                        <a:spcAft>
                          <a:spcPts val="0"/>
                        </a:spcAft>
                        <a:buClr>
                          <a:srgbClr val="000000"/>
                        </a:buClr>
                        <a:buSzPts val="900"/>
                        <a:buFont typeface="Arial"/>
                        <a:buNone/>
                      </a:pPr>
                      <a:r>
                        <a:rPr lang="nl-NL" sz="900">
                          <a:latin typeface="Comfortaa"/>
                          <a:ea typeface="Comfortaa"/>
                          <a:cs typeface="Comfortaa"/>
                          <a:sym typeface="Comfortaa"/>
                        </a:rPr>
                        <a:t>Benefits</a:t>
                      </a:r>
                      <a:endParaRPr sz="900" u="none" cap="none" strike="noStrike">
                        <a:latin typeface="Comfortaa"/>
                        <a:ea typeface="Comfortaa"/>
                        <a:cs typeface="Comfortaa"/>
                        <a:sym typeface="Comforta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900"/>
                        <a:buFont typeface="Arial"/>
                        <a:buNone/>
                      </a:pPr>
                      <a:r>
                        <a:rPr lang="nl-NL" sz="900" u="none" cap="none" strike="noStrike">
                          <a:latin typeface="Comfortaa"/>
                          <a:ea typeface="Comfortaa"/>
                          <a:cs typeface="Comfortaa"/>
                          <a:sym typeface="Comfortaa"/>
                        </a:rPr>
                        <a:t>40.113</a:t>
                      </a:r>
                      <a:endParaRPr sz="900" u="none" cap="none" strike="noStrike">
                        <a:latin typeface="Comfortaa"/>
                        <a:ea typeface="Comfortaa"/>
                        <a:cs typeface="Comfortaa"/>
                        <a:sym typeface="Comfortaa"/>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900"/>
                        <a:buFont typeface="Arial"/>
                        <a:buNone/>
                      </a:pPr>
                      <a:r>
                        <a:rPr lang="nl-NL" sz="900" u="none" cap="none" strike="noStrike">
                          <a:latin typeface="Comfortaa"/>
                          <a:ea typeface="Comfortaa"/>
                          <a:cs typeface="Comfortaa"/>
                          <a:sym typeface="Comfortaa"/>
                        </a:rPr>
                        <a:t>50.565</a:t>
                      </a:r>
                      <a:endParaRPr sz="9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5750">
                <a:tc>
                  <a:txBody>
                    <a:bodyPr/>
                    <a:lstStyle/>
                    <a:p>
                      <a:pPr indent="0" lvl="0" marL="0" marR="0" rtl="0" algn="l">
                        <a:lnSpc>
                          <a:spcPct val="100000"/>
                        </a:lnSpc>
                        <a:spcBef>
                          <a:spcPts val="0"/>
                        </a:spcBef>
                        <a:spcAft>
                          <a:spcPts val="0"/>
                        </a:spcAft>
                        <a:buClr>
                          <a:srgbClr val="000000"/>
                        </a:buClr>
                        <a:buSzPts val="900"/>
                        <a:buFont typeface="Arial"/>
                        <a:buNone/>
                      </a:pPr>
                      <a:r>
                        <a:rPr b="1" lang="nl-NL" sz="900">
                          <a:latin typeface="Comfortaa"/>
                          <a:ea typeface="Comfortaa"/>
                          <a:cs typeface="Comfortaa"/>
                          <a:sym typeface="Comfortaa"/>
                        </a:rPr>
                        <a:t>Total revenues</a:t>
                      </a:r>
                      <a:endParaRPr b="1" sz="900" u="none" cap="none" strike="noStrike">
                        <a:latin typeface="Comfortaa"/>
                        <a:ea typeface="Comfortaa"/>
                        <a:cs typeface="Comfortaa"/>
                        <a:sym typeface="Comforta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900"/>
                        <a:buFont typeface="Arial"/>
                        <a:buNone/>
                      </a:pPr>
                      <a:r>
                        <a:rPr b="1" lang="nl-NL" sz="900" u="none" cap="none" strike="noStrike">
                          <a:latin typeface="Comfortaa"/>
                          <a:ea typeface="Comfortaa"/>
                          <a:cs typeface="Comfortaa"/>
                          <a:sym typeface="Comfortaa"/>
                        </a:rPr>
                        <a:t>40.113</a:t>
                      </a:r>
                      <a:endParaRPr b="1" sz="900" u="none" cap="none" strike="noStrike">
                        <a:latin typeface="Comfortaa"/>
                        <a:ea typeface="Comfortaa"/>
                        <a:cs typeface="Comfortaa"/>
                        <a:sym typeface="Comfortaa"/>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900"/>
                        <a:buFont typeface="Arial"/>
                        <a:buNone/>
                      </a:pPr>
                      <a:r>
                        <a:rPr b="1" lang="nl-NL" sz="900" u="none" cap="none" strike="noStrike">
                          <a:latin typeface="Comfortaa"/>
                          <a:ea typeface="Comfortaa"/>
                          <a:cs typeface="Comfortaa"/>
                          <a:sym typeface="Comfortaa"/>
                        </a:rPr>
                        <a:t>50.565</a:t>
                      </a:r>
                      <a:endParaRPr b="1" sz="9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5750">
                <a:tc>
                  <a:txBody>
                    <a:bodyPr/>
                    <a:lstStyle/>
                    <a:p>
                      <a:pPr indent="0" lvl="0" marL="0" marR="0" rtl="0" algn="l">
                        <a:lnSpc>
                          <a:spcPct val="100000"/>
                        </a:lnSpc>
                        <a:spcBef>
                          <a:spcPts val="0"/>
                        </a:spcBef>
                        <a:spcAft>
                          <a:spcPts val="0"/>
                        </a:spcAft>
                        <a:buClr>
                          <a:srgbClr val="000000"/>
                        </a:buClr>
                        <a:buSzPts val="900"/>
                        <a:buFont typeface="Arial"/>
                        <a:buNone/>
                      </a:pPr>
                      <a:r>
                        <a:rPr lang="nl-NL" sz="900">
                          <a:latin typeface="Comfortaa"/>
                          <a:ea typeface="Comfortaa"/>
                          <a:cs typeface="Comfortaa"/>
                          <a:sym typeface="Comfortaa"/>
                        </a:rPr>
                        <a:t>Inventory and machine costs</a:t>
                      </a:r>
                      <a:endParaRPr sz="900" u="none" cap="none" strike="noStrike">
                        <a:latin typeface="Comfortaa"/>
                        <a:ea typeface="Comfortaa"/>
                        <a:cs typeface="Comfortaa"/>
                        <a:sym typeface="Comforta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900"/>
                        <a:buFont typeface="Arial"/>
                        <a:buNone/>
                      </a:pPr>
                      <a:r>
                        <a:rPr lang="nl-NL" sz="900" u="none" cap="none" strike="noStrike">
                          <a:latin typeface="Comfortaa"/>
                          <a:ea typeface="Comfortaa"/>
                          <a:cs typeface="Comfortaa"/>
                          <a:sym typeface="Comfortaa"/>
                        </a:rPr>
                        <a:t>64.773</a:t>
                      </a:r>
                      <a:endParaRPr sz="900" u="none" cap="none" strike="noStrike">
                        <a:latin typeface="Comfortaa"/>
                        <a:ea typeface="Comfortaa"/>
                        <a:cs typeface="Comfortaa"/>
                        <a:sym typeface="Comfortaa"/>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900"/>
                        <a:buFont typeface="Arial"/>
                        <a:buNone/>
                      </a:pPr>
                      <a:r>
                        <a:rPr lang="nl-NL" sz="900" u="none" cap="none" strike="noStrike">
                          <a:latin typeface="Comfortaa"/>
                          <a:ea typeface="Comfortaa"/>
                          <a:cs typeface="Comfortaa"/>
                          <a:sym typeface="Comfortaa"/>
                        </a:rPr>
                        <a:t>44.750</a:t>
                      </a:r>
                      <a:endParaRPr sz="9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5750">
                <a:tc>
                  <a:txBody>
                    <a:bodyPr/>
                    <a:lstStyle/>
                    <a:p>
                      <a:pPr indent="0" lvl="0" marL="0" marR="0" rtl="0" algn="l">
                        <a:lnSpc>
                          <a:spcPct val="100000"/>
                        </a:lnSpc>
                        <a:spcBef>
                          <a:spcPts val="0"/>
                        </a:spcBef>
                        <a:spcAft>
                          <a:spcPts val="0"/>
                        </a:spcAft>
                        <a:buClr>
                          <a:srgbClr val="000000"/>
                        </a:buClr>
                        <a:buSzPts val="900"/>
                        <a:buFont typeface="Arial"/>
                        <a:buNone/>
                      </a:pPr>
                      <a:r>
                        <a:rPr lang="nl-NL" sz="900">
                          <a:latin typeface="Comfortaa"/>
                          <a:ea typeface="Comfortaa"/>
                          <a:cs typeface="Comfortaa"/>
                          <a:sym typeface="Comfortaa"/>
                        </a:rPr>
                        <a:t>Office expenses</a:t>
                      </a:r>
                      <a:endParaRPr sz="900" u="none" cap="none" strike="noStrike">
                        <a:latin typeface="Comfortaa"/>
                        <a:ea typeface="Comfortaa"/>
                        <a:cs typeface="Comfortaa"/>
                        <a:sym typeface="Comforta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900"/>
                        <a:buFont typeface="Arial"/>
                        <a:buNone/>
                      </a:pPr>
                      <a:r>
                        <a:rPr lang="nl-NL" sz="900" u="none" cap="none" strike="noStrike">
                          <a:latin typeface="Comfortaa"/>
                          <a:ea typeface="Comfortaa"/>
                          <a:cs typeface="Comfortaa"/>
                          <a:sym typeface="Comfortaa"/>
                        </a:rPr>
                        <a:t>218</a:t>
                      </a:r>
                      <a:endParaRPr sz="900" u="none" cap="none" strike="noStrike">
                        <a:latin typeface="Comfortaa"/>
                        <a:ea typeface="Comfortaa"/>
                        <a:cs typeface="Comfortaa"/>
                        <a:sym typeface="Comfortaa"/>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900"/>
                        <a:buFont typeface="Arial"/>
                        <a:buNone/>
                      </a:pPr>
                      <a:r>
                        <a:rPr lang="nl-NL" sz="900" u="none" cap="none" strike="noStrike">
                          <a:latin typeface="Comfortaa"/>
                          <a:ea typeface="Comfortaa"/>
                          <a:cs typeface="Comfortaa"/>
                          <a:sym typeface="Comfortaa"/>
                        </a:rPr>
                        <a:t>228</a:t>
                      </a:r>
                      <a:endParaRPr sz="9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5750">
                <a:tc>
                  <a:txBody>
                    <a:bodyPr/>
                    <a:lstStyle/>
                    <a:p>
                      <a:pPr indent="0" lvl="0" marL="0" marR="0" rtl="0" algn="l">
                        <a:lnSpc>
                          <a:spcPct val="100000"/>
                        </a:lnSpc>
                        <a:spcBef>
                          <a:spcPts val="0"/>
                        </a:spcBef>
                        <a:spcAft>
                          <a:spcPts val="0"/>
                        </a:spcAft>
                        <a:buClr>
                          <a:srgbClr val="000000"/>
                        </a:buClr>
                        <a:buSzPts val="900"/>
                        <a:buFont typeface="Arial"/>
                        <a:buNone/>
                      </a:pPr>
                      <a:r>
                        <a:rPr lang="nl-NL" sz="900">
                          <a:latin typeface="Comfortaa"/>
                          <a:ea typeface="Comfortaa"/>
                          <a:cs typeface="Comfortaa"/>
                          <a:sym typeface="Comfortaa"/>
                        </a:rPr>
                        <a:t>Overheads</a:t>
                      </a:r>
                      <a:endParaRPr sz="900" u="none" cap="none" strike="noStrike">
                        <a:latin typeface="Comfortaa"/>
                        <a:ea typeface="Comfortaa"/>
                        <a:cs typeface="Comfortaa"/>
                        <a:sym typeface="Comforta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900"/>
                        <a:buFont typeface="Arial"/>
                        <a:buNone/>
                      </a:pPr>
                      <a:r>
                        <a:rPr lang="nl-NL" sz="900" u="none" cap="none" strike="noStrike">
                          <a:latin typeface="Comfortaa"/>
                          <a:ea typeface="Comfortaa"/>
                          <a:cs typeface="Comfortaa"/>
                          <a:sym typeface="Comfortaa"/>
                        </a:rPr>
                        <a:t>945</a:t>
                      </a:r>
                      <a:endParaRPr sz="900" u="none" cap="none" strike="noStrike">
                        <a:latin typeface="Comfortaa"/>
                        <a:ea typeface="Comfortaa"/>
                        <a:cs typeface="Comfortaa"/>
                        <a:sym typeface="Comfortaa"/>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900"/>
                        <a:buFont typeface="Arial"/>
                        <a:buNone/>
                      </a:pPr>
                      <a:r>
                        <a:rPr lang="nl-NL" sz="900" u="none" cap="none" strike="noStrike">
                          <a:latin typeface="Comfortaa"/>
                          <a:ea typeface="Comfortaa"/>
                          <a:cs typeface="Comfortaa"/>
                          <a:sym typeface="Comfortaa"/>
                        </a:rPr>
                        <a:t>912</a:t>
                      </a:r>
                      <a:endParaRPr sz="9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5750">
                <a:tc>
                  <a:txBody>
                    <a:bodyPr/>
                    <a:lstStyle/>
                    <a:p>
                      <a:pPr indent="0" lvl="0" marL="0" marR="0" rtl="0" algn="l">
                        <a:lnSpc>
                          <a:spcPct val="100000"/>
                        </a:lnSpc>
                        <a:spcBef>
                          <a:spcPts val="0"/>
                        </a:spcBef>
                        <a:spcAft>
                          <a:spcPts val="0"/>
                        </a:spcAft>
                        <a:buClr>
                          <a:srgbClr val="000000"/>
                        </a:buClr>
                        <a:buSzPts val="900"/>
                        <a:buFont typeface="Arial"/>
                        <a:buNone/>
                      </a:pPr>
                      <a:r>
                        <a:rPr b="1" lang="nl-NL" sz="900">
                          <a:latin typeface="Comfortaa"/>
                          <a:ea typeface="Comfortaa"/>
                          <a:cs typeface="Comfortaa"/>
                          <a:sym typeface="Comfortaa"/>
                        </a:rPr>
                        <a:t>Sum of operating costs</a:t>
                      </a:r>
                      <a:endParaRPr b="1" sz="900" u="none" cap="none" strike="noStrike">
                        <a:latin typeface="Comfortaa"/>
                        <a:ea typeface="Comfortaa"/>
                        <a:cs typeface="Comfortaa"/>
                        <a:sym typeface="Comforta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900"/>
                        <a:buFont typeface="Arial"/>
                        <a:buNone/>
                      </a:pPr>
                      <a:r>
                        <a:rPr b="1" lang="nl-NL" sz="900" u="none" cap="none" strike="noStrike">
                          <a:latin typeface="Comfortaa"/>
                          <a:ea typeface="Comfortaa"/>
                          <a:cs typeface="Comfortaa"/>
                          <a:sym typeface="Comfortaa"/>
                        </a:rPr>
                        <a:t>65.936</a:t>
                      </a:r>
                      <a:endParaRPr b="1" sz="900" u="none" cap="none" strike="noStrike">
                        <a:latin typeface="Comfortaa"/>
                        <a:ea typeface="Comfortaa"/>
                        <a:cs typeface="Comfortaa"/>
                        <a:sym typeface="Comfortaa"/>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900"/>
                        <a:buFont typeface="Arial"/>
                        <a:buNone/>
                      </a:pPr>
                      <a:r>
                        <a:rPr b="1" lang="nl-NL" sz="900" u="none" cap="none" strike="noStrike">
                          <a:latin typeface="Comfortaa"/>
                          <a:ea typeface="Comfortaa"/>
                          <a:cs typeface="Comfortaa"/>
                          <a:sym typeface="Comfortaa"/>
                        </a:rPr>
                        <a:t>45.890</a:t>
                      </a:r>
                      <a:endParaRPr b="1" sz="9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5750">
                <a:tc>
                  <a:txBody>
                    <a:bodyPr/>
                    <a:lstStyle/>
                    <a:p>
                      <a:pPr indent="0" lvl="0" marL="0" marR="0" rtl="0" algn="l">
                        <a:lnSpc>
                          <a:spcPct val="100000"/>
                        </a:lnSpc>
                        <a:spcBef>
                          <a:spcPts val="0"/>
                        </a:spcBef>
                        <a:spcAft>
                          <a:spcPts val="0"/>
                        </a:spcAft>
                        <a:buClr>
                          <a:srgbClr val="000000"/>
                        </a:buClr>
                        <a:buSzPts val="900"/>
                        <a:buFont typeface="Arial"/>
                        <a:buNone/>
                      </a:pPr>
                      <a:r>
                        <a:rPr lang="nl-NL" sz="900">
                          <a:latin typeface="Comfortaa"/>
                          <a:ea typeface="Comfortaa"/>
                          <a:cs typeface="Comfortaa"/>
                          <a:sym typeface="Comfortaa"/>
                        </a:rPr>
                        <a:t>Operating result</a:t>
                      </a:r>
                      <a:endParaRPr sz="900" u="none" cap="none" strike="noStrike">
                        <a:latin typeface="Comfortaa"/>
                        <a:ea typeface="Comfortaa"/>
                        <a:cs typeface="Comfortaa"/>
                        <a:sym typeface="Comforta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900"/>
                        <a:buFont typeface="Arial"/>
                        <a:buNone/>
                      </a:pPr>
                      <a:r>
                        <a:rPr lang="nl-NL" sz="900" u="none" cap="none" strike="noStrike">
                          <a:latin typeface="Comfortaa"/>
                          <a:ea typeface="Comfortaa"/>
                          <a:cs typeface="Comfortaa"/>
                          <a:sym typeface="Comfortaa"/>
                        </a:rPr>
                        <a:t>-25.823</a:t>
                      </a:r>
                      <a:endParaRPr sz="900" u="none" cap="none" strike="noStrike">
                        <a:latin typeface="Comfortaa"/>
                        <a:ea typeface="Comfortaa"/>
                        <a:cs typeface="Comfortaa"/>
                        <a:sym typeface="Comfortaa"/>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900"/>
                        <a:buFont typeface="Arial"/>
                        <a:buNone/>
                      </a:pPr>
                      <a:r>
                        <a:rPr lang="nl-NL" sz="900" u="none" cap="none" strike="noStrike">
                          <a:latin typeface="Comfortaa"/>
                          <a:ea typeface="Comfortaa"/>
                          <a:cs typeface="Comfortaa"/>
                          <a:sym typeface="Comfortaa"/>
                        </a:rPr>
                        <a:t>4.675</a:t>
                      </a:r>
                      <a:endParaRPr sz="9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5750">
                <a:tc>
                  <a:txBody>
                    <a:bodyPr/>
                    <a:lstStyle/>
                    <a:p>
                      <a:pPr indent="0" lvl="0" marL="0" marR="0" rtl="0" algn="l">
                        <a:lnSpc>
                          <a:spcPct val="100000"/>
                        </a:lnSpc>
                        <a:spcBef>
                          <a:spcPts val="0"/>
                        </a:spcBef>
                        <a:spcAft>
                          <a:spcPts val="0"/>
                        </a:spcAft>
                        <a:buClr>
                          <a:srgbClr val="000000"/>
                        </a:buClr>
                        <a:buSzPts val="900"/>
                        <a:buFont typeface="Arial"/>
                        <a:buNone/>
                      </a:pPr>
                      <a:r>
                        <a:rPr lang="nl-NL" sz="900">
                          <a:latin typeface="Comfortaa"/>
                          <a:ea typeface="Comfortaa"/>
                          <a:cs typeface="Comfortaa"/>
                          <a:sym typeface="Comfortaa"/>
                        </a:rPr>
                        <a:t>Interest income and similar income</a:t>
                      </a:r>
                      <a:endParaRPr sz="900" u="none" cap="none" strike="noStrike">
                        <a:latin typeface="Comfortaa"/>
                        <a:ea typeface="Comfortaa"/>
                        <a:cs typeface="Comfortaa"/>
                        <a:sym typeface="Comforta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900"/>
                        <a:buFont typeface="Arial"/>
                        <a:buNone/>
                      </a:pPr>
                      <a:r>
                        <a:rPr lang="nl-NL" sz="900" u="none" cap="none" strike="noStrike">
                          <a:latin typeface="Comfortaa"/>
                          <a:ea typeface="Comfortaa"/>
                          <a:cs typeface="Comfortaa"/>
                          <a:sym typeface="Comfortaa"/>
                        </a:rPr>
                        <a:t>1.986</a:t>
                      </a:r>
                      <a:endParaRPr sz="900" u="none" cap="none" strike="noStrike">
                        <a:latin typeface="Comfortaa"/>
                        <a:ea typeface="Comfortaa"/>
                        <a:cs typeface="Comfortaa"/>
                        <a:sym typeface="Comfortaa"/>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900"/>
                        <a:buFont typeface="Arial"/>
                        <a:buNone/>
                      </a:pPr>
                      <a:r>
                        <a:rPr lang="nl-NL" sz="900" u="none" cap="none" strike="noStrike">
                          <a:latin typeface="Comfortaa"/>
                          <a:ea typeface="Comfortaa"/>
                          <a:cs typeface="Comfortaa"/>
                          <a:sym typeface="Comfortaa"/>
                        </a:rPr>
                        <a:t>908</a:t>
                      </a:r>
                      <a:endParaRPr sz="9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5750">
                <a:tc>
                  <a:txBody>
                    <a:bodyPr/>
                    <a:lstStyle/>
                    <a:p>
                      <a:pPr indent="0" lvl="0" marL="0" marR="0" rtl="0" algn="l">
                        <a:lnSpc>
                          <a:spcPct val="100000"/>
                        </a:lnSpc>
                        <a:spcBef>
                          <a:spcPts val="0"/>
                        </a:spcBef>
                        <a:spcAft>
                          <a:spcPts val="0"/>
                        </a:spcAft>
                        <a:buClr>
                          <a:srgbClr val="000000"/>
                        </a:buClr>
                        <a:buSzPts val="900"/>
                        <a:buFont typeface="Arial"/>
                        <a:buNone/>
                      </a:pPr>
                      <a:r>
                        <a:rPr lang="nl-NL" sz="900">
                          <a:latin typeface="Comfortaa"/>
                          <a:ea typeface="Comfortaa"/>
                          <a:cs typeface="Comfortaa"/>
                          <a:sym typeface="Comfortaa"/>
                        </a:rPr>
                        <a:t>Interest and similar expenses</a:t>
                      </a:r>
                      <a:endParaRPr sz="900" u="none" cap="none" strike="noStrike">
                        <a:latin typeface="Comfortaa"/>
                        <a:ea typeface="Comfortaa"/>
                        <a:cs typeface="Comfortaa"/>
                        <a:sym typeface="Comforta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900"/>
                        <a:buFont typeface="Arial"/>
                        <a:buNone/>
                      </a:pPr>
                      <a:r>
                        <a:rPr lang="nl-NL" sz="900" u="none" cap="none" strike="noStrike">
                          <a:latin typeface="Comfortaa"/>
                          <a:ea typeface="Comfortaa"/>
                          <a:cs typeface="Comfortaa"/>
                          <a:sym typeface="Comfortaa"/>
                        </a:rPr>
                        <a:t>-805</a:t>
                      </a:r>
                      <a:endParaRPr sz="900" u="none" cap="none" strike="noStrike">
                        <a:latin typeface="Comfortaa"/>
                        <a:ea typeface="Comfortaa"/>
                        <a:cs typeface="Comfortaa"/>
                        <a:sym typeface="Comfortaa"/>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900"/>
                        <a:buFont typeface="Arial"/>
                        <a:buNone/>
                      </a:pPr>
                      <a:r>
                        <a:rPr lang="nl-NL" sz="900" u="none" cap="none" strike="noStrike">
                          <a:latin typeface="Comfortaa"/>
                          <a:ea typeface="Comfortaa"/>
                          <a:cs typeface="Comfortaa"/>
                          <a:sym typeface="Comfortaa"/>
                        </a:rPr>
                        <a:t>-643</a:t>
                      </a:r>
                      <a:endParaRPr sz="9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5750">
                <a:tc>
                  <a:txBody>
                    <a:bodyPr/>
                    <a:lstStyle/>
                    <a:p>
                      <a:pPr indent="0" lvl="0" marL="0" marR="0" rtl="0" algn="l">
                        <a:lnSpc>
                          <a:spcPct val="100000"/>
                        </a:lnSpc>
                        <a:spcBef>
                          <a:spcPts val="0"/>
                        </a:spcBef>
                        <a:spcAft>
                          <a:spcPts val="0"/>
                        </a:spcAft>
                        <a:buClr>
                          <a:srgbClr val="000000"/>
                        </a:buClr>
                        <a:buSzPts val="900"/>
                        <a:buFont typeface="Arial"/>
                        <a:buNone/>
                      </a:pPr>
                      <a:r>
                        <a:rPr lang="nl-NL" sz="900">
                          <a:latin typeface="Comfortaa"/>
                          <a:ea typeface="Comfortaa"/>
                          <a:cs typeface="Comfortaa"/>
                          <a:sym typeface="Comfortaa"/>
                        </a:rPr>
                        <a:t>Sum of financial income and expenses</a:t>
                      </a:r>
                      <a:endParaRPr sz="900" u="none" cap="none" strike="noStrike">
                        <a:latin typeface="Comfortaa"/>
                        <a:ea typeface="Comfortaa"/>
                        <a:cs typeface="Comfortaa"/>
                        <a:sym typeface="Comforta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900"/>
                        <a:buFont typeface="Arial"/>
                        <a:buNone/>
                      </a:pPr>
                      <a:r>
                        <a:rPr lang="nl-NL" sz="900" u="none" cap="none" strike="noStrike">
                          <a:latin typeface="Comfortaa"/>
                          <a:ea typeface="Comfortaa"/>
                          <a:cs typeface="Comfortaa"/>
                          <a:sym typeface="Comfortaa"/>
                        </a:rPr>
                        <a:t>1.181</a:t>
                      </a:r>
                      <a:endParaRPr sz="900" u="none" cap="none" strike="noStrike">
                        <a:latin typeface="Comfortaa"/>
                        <a:ea typeface="Comfortaa"/>
                        <a:cs typeface="Comfortaa"/>
                        <a:sym typeface="Comfortaa"/>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900"/>
                        <a:buFont typeface="Arial"/>
                        <a:buNone/>
                      </a:pPr>
                      <a:r>
                        <a:rPr lang="nl-NL" sz="900" u="none" cap="none" strike="noStrike">
                          <a:latin typeface="Comfortaa"/>
                          <a:ea typeface="Comfortaa"/>
                          <a:cs typeface="Comfortaa"/>
                          <a:sym typeface="Comfortaa"/>
                        </a:rPr>
                        <a:t>265</a:t>
                      </a:r>
                      <a:endParaRPr sz="9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5750">
                <a:tc>
                  <a:txBody>
                    <a:bodyPr/>
                    <a:lstStyle/>
                    <a:p>
                      <a:pPr indent="0" lvl="0" marL="0" marR="0" rtl="0" algn="l">
                        <a:lnSpc>
                          <a:spcPct val="100000"/>
                        </a:lnSpc>
                        <a:spcBef>
                          <a:spcPts val="0"/>
                        </a:spcBef>
                        <a:spcAft>
                          <a:spcPts val="0"/>
                        </a:spcAft>
                        <a:buClr>
                          <a:srgbClr val="000000"/>
                        </a:buClr>
                        <a:buSzPts val="900"/>
                        <a:buFont typeface="Arial"/>
                        <a:buNone/>
                      </a:pPr>
                      <a:r>
                        <a:rPr b="1" lang="nl-NL" sz="900">
                          <a:latin typeface="Comfortaa"/>
                          <a:ea typeface="Comfortaa"/>
                          <a:cs typeface="Comfortaa"/>
                          <a:sym typeface="Comfortaa"/>
                        </a:rPr>
                        <a:t>Result</a:t>
                      </a:r>
                      <a:endParaRPr b="1" sz="900" u="none" cap="none" strike="noStrike">
                        <a:latin typeface="Comfortaa"/>
                        <a:ea typeface="Comfortaa"/>
                        <a:cs typeface="Comfortaa"/>
                        <a:sym typeface="Comforta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900"/>
                        <a:buFont typeface="Arial"/>
                        <a:buNone/>
                      </a:pPr>
                      <a:r>
                        <a:rPr b="1" lang="nl-NL" sz="900" u="none" cap="none" strike="noStrike">
                          <a:latin typeface="Comfortaa"/>
                          <a:ea typeface="Comfortaa"/>
                          <a:cs typeface="Comfortaa"/>
                          <a:sym typeface="Comfortaa"/>
                        </a:rPr>
                        <a:t>-24.642</a:t>
                      </a:r>
                      <a:endParaRPr b="1" sz="900" u="none" cap="none" strike="noStrike">
                        <a:latin typeface="Comfortaa"/>
                        <a:ea typeface="Comfortaa"/>
                        <a:cs typeface="Comfortaa"/>
                        <a:sym typeface="Comfortaa"/>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900"/>
                        <a:buFont typeface="Arial"/>
                        <a:buNone/>
                      </a:pPr>
                      <a:r>
                        <a:rPr b="1" lang="nl-NL" sz="900" u="none" cap="none" strike="noStrike">
                          <a:latin typeface="Comfortaa"/>
                          <a:ea typeface="Comfortaa"/>
                          <a:cs typeface="Comfortaa"/>
                          <a:sym typeface="Comfortaa"/>
                        </a:rPr>
                        <a:t>4.940</a:t>
                      </a:r>
                      <a:endParaRPr b="1" sz="900" u="none" cap="none" strike="noStrike">
                        <a:latin typeface="Comfortaa"/>
                        <a:ea typeface="Comfortaa"/>
                        <a:cs typeface="Comfortaa"/>
                        <a:sym typeface="Comforta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
          <p:cNvSpPr txBox="1"/>
          <p:nvPr>
            <p:ph type="title"/>
          </p:nvPr>
        </p:nvSpPr>
        <p:spPr>
          <a:xfrm>
            <a:off x="311700" y="162675"/>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nl-NL"/>
              <a:t>legend</a:t>
            </a:r>
            <a:endParaRPr/>
          </a:p>
        </p:txBody>
      </p:sp>
      <p:sp>
        <p:nvSpPr>
          <p:cNvPr id="207" name="Google Shape;207;p3"/>
          <p:cNvSpPr txBox="1"/>
          <p:nvPr>
            <p:ph idx="1" type="body"/>
          </p:nvPr>
        </p:nvSpPr>
        <p:spPr>
          <a:xfrm>
            <a:off x="311700" y="934122"/>
            <a:ext cx="8520600" cy="34179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rgbClr val="0B5394"/>
              </a:buClr>
              <a:buSzPts val="1500"/>
              <a:buFont typeface="Comfortaa"/>
              <a:buAutoNum type="arabicPeriod"/>
            </a:pPr>
            <a:r>
              <a:rPr b="1" lang="nl-NL" sz="1500">
                <a:solidFill>
                  <a:srgbClr val="0B5394"/>
                </a:solidFill>
                <a:latin typeface="Comfortaa"/>
                <a:ea typeface="Comfortaa"/>
                <a:cs typeface="Comfortaa"/>
                <a:sym typeface="Comfortaa"/>
              </a:rPr>
              <a:t>Introduction</a:t>
            </a:r>
            <a:endParaRPr b="1" sz="1500">
              <a:solidFill>
                <a:srgbClr val="0B5394"/>
              </a:solidFill>
              <a:latin typeface="Comfortaa"/>
              <a:ea typeface="Comfortaa"/>
              <a:cs typeface="Comfortaa"/>
              <a:sym typeface="Comfortaa"/>
            </a:endParaRPr>
          </a:p>
          <a:p>
            <a:pPr indent="-323850" lvl="0" marL="457200" rtl="0" algn="l">
              <a:lnSpc>
                <a:spcPct val="115000"/>
              </a:lnSpc>
              <a:spcBef>
                <a:spcPts val="0"/>
              </a:spcBef>
              <a:spcAft>
                <a:spcPts val="0"/>
              </a:spcAft>
              <a:buClr>
                <a:srgbClr val="0B5394"/>
              </a:buClr>
              <a:buSzPts val="1500"/>
              <a:buFont typeface="Comfortaa"/>
              <a:buAutoNum type="arabicPeriod"/>
            </a:pPr>
            <a:r>
              <a:rPr b="1" lang="nl-NL" sz="1500">
                <a:solidFill>
                  <a:srgbClr val="0B5394"/>
                </a:solidFill>
                <a:latin typeface="Comfortaa"/>
                <a:ea typeface="Comfortaa"/>
                <a:cs typeface="Comfortaa"/>
                <a:sym typeface="Comfortaa"/>
              </a:rPr>
              <a:t>Our partners</a:t>
            </a:r>
            <a:endParaRPr/>
          </a:p>
          <a:p>
            <a:pPr indent="-323850" lvl="0" marL="457200" rtl="0" algn="l">
              <a:lnSpc>
                <a:spcPct val="115000"/>
              </a:lnSpc>
              <a:spcBef>
                <a:spcPts val="0"/>
              </a:spcBef>
              <a:spcAft>
                <a:spcPts val="0"/>
              </a:spcAft>
              <a:buClr>
                <a:srgbClr val="0B5394"/>
              </a:buClr>
              <a:buSzPts val="1500"/>
              <a:buFont typeface="Comfortaa"/>
              <a:buAutoNum type="arabicPeriod"/>
            </a:pPr>
            <a:r>
              <a:rPr b="1" lang="nl-NL" sz="1500">
                <a:solidFill>
                  <a:srgbClr val="0B5394"/>
                </a:solidFill>
                <a:latin typeface="Comfortaa"/>
                <a:ea typeface="Comfortaa"/>
                <a:cs typeface="Comfortaa"/>
                <a:sym typeface="Comfortaa"/>
              </a:rPr>
              <a:t>Governance COLT</a:t>
            </a:r>
            <a:endParaRPr/>
          </a:p>
          <a:p>
            <a:pPr indent="-323850" lvl="0" marL="457200" rtl="0" algn="l">
              <a:lnSpc>
                <a:spcPct val="115000"/>
              </a:lnSpc>
              <a:spcBef>
                <a:spcPts val="0"/>
              </a:spcBef>
              <a:spcAft>
                <a:spcPts val="0"/>
              </a:spcAft>
              <a:buClr>
                <a:srgbClr val="0B5394"/>
              </a:buClr>
              <a:buSzPts val="1500"/>
              <a:buFont typeface="Comfortaa"/>
              <a:buAutoNum type="arabicPeriod"/>
            </a:pPr>
            <a:r>
              <a:rPr b="1" lang="nl-NL" sz="1500">
                <a:solidFill>
                  <a:srgbClr val="0B5394"/>
                </a:solidFill>
                <a:latin typeface="Comfortaa"/>
                <a:ea typeface="Comfortaa"/>
                <a:cs typeface="Comfortaa"/>
                <a:sym typeface="Comfortaa"/>
              </a:rPr>
              <a:t>Development of our vision</a:t>
            </a:r>
            <a:endParaRPr b="1" sz="1500">
              <a:solidFill>
                <a:srgbClr val="0B5394"/>
              </a:solidFill>
              <a:latin typeface="Comfortaa"/>
              <a:ea typeface="Comfortaa"/>
              <a:cs typeface="Comfortaa"/>
              <a:sym typeface="Comfortaa"/>
            </a:endParaRPr>
          </a:p>
          <a:p>
            <a:pPr indent="-323850" lvl="0" marL="457200" rtl="0" algn="l">
              <a:lnSpc>
                <a:spcPct val="115000"/>
              </a:lnSpc>
              <a:spcBef>
                <a:spcPts val="0"/>
              </a:spcBef>
              <a:spcAft>
                <a:spcPts val="0"/>
              </a:spcAft>
              <a:buClr>
                <a:srgbClr val="0B5394"/>
              </a:buClr>
              <a:buSzPts val="1500"/>
              <a:buFont typeface="Comfortaa"/>
              <a:buAutoNum type="arabicPeriod"/>
            </a:pPr>
            <a:r>
              <a:rPr b="1" lang="nl-NL" sz="1500">
                <a:solidFill>
                  <a:srgbClr val="0B5394"/>
                </a:solidFill>
                <a:latin typeface="Comfortaa"/>
                <a:ea typeface="Comfortaa"/>
                <a:cs typeface="Comfortaa"/>
                <a:sym typeface="Comfortaa"/>
              </a:rPr>
              <a:t>The importance of family-based care</a:t>
            </a:r>
            <a:endParaRPr/>
          </a:p>
          <a:p>
            <a:pPr indent="-323850" lvl="0" marL="457200" rtl="0" algn="l">
              <a:lnSpc>
                <a:spcPct val="115000"/>
              </a:lnSpc>
              <a:spcBef>
                <a:spcPts val="0"/>
              </a:spcBef>
              <a:spcAft>
                <a:spcPts val="0"/>
              </a:spcAft>
              <a:buClr>
                <a:srgbClr val="0B5394"/>
              </a:buClr>
              <a:buSzPts val="1500"/>
              <a:buFont typeface="Comfortaa"/>
              <a:buAutoNum type="arabicPeriod"/>
            </a:pPr>
            <a:r>
              <a:rPr b="1" lang="nl-NL" sz="1500">
                <a:solidFill>
                  <a:srgbClr val="0B5394"/>
                </a:solidFill>
                <a:latin typeface="Comfortaa"/>
                <a:ea typeface="Comfortaa"/>
                <a:cs typeface="Comfortaa"/>
                <a:sym typeface="Comfortaa"/>
              </a:rPr>
              <a:t>Our impact in 2022</a:t>
            </a:r>
            <a:endParaRPr/>
          </a:p>
          <a:p>
            <a:pPr indent="-323850" lvl="0" marL="457200" rtl="0" algn="l">
              <a:lnSpc>
                <a:spcPct val="115000"/>
              </a:lnSpc>
              <a:spcBef>
                <a:spcPts val="0"/>
              </a:spcBef>
              <a:spcAft>
                <a:spcPts val="0"/>
              </a:spcAft>
              <a:buClr>
                <a:srgbClr val="0B5394"/>
              </a:buClr>
              <a:buSzPts val="1500"/>
              <a:buFont typeface="Comfortaa"/>
              <a:buAutoNum type="arabicPeriod"/>
            </a:pPr>
            <a:r>
              <a:rPr b="1" lang="nl-NL" sz="1500">
                <a:solidFill>
                  <a:srgbClr val="0B5394"/>
                </a:solidFill>
                <a:latin typeface="Comfortaa"/>
                <a:ea typeface="Comfortaa"/>
                <a:cs typeface="Comfortaa"/>
                <a:sym typeface="Comfortaa"/>
              </a:rPr>
              <a:t>Spring</a:t>
            </a:r>
            <a:endParaRPr/>
          </a:p>
          <a:p>
            <a:pPr indent="-323850" lvl="0" marL="457200" rtl="0" algn="l">
              <a:lnSpc>
                <a:spcPct val="115000"/>
              </a:lnSpc>
              <a:spcBef>
                <a:spcPts val="0"/>
              </a:spcBef>
              <a:spcAft>
                <a:spcPts val="0"/>
              </a:spcAft>
              <a:buClr>
                <a:srgbClr val="0B5394"/>
              </a:buClr>
              <a:buSzPts val="1500"/>
              <a:buFont typeface="Comfortaa"/>
              <a:buAutoNum type="arabicPeriod"/>
            </a:pPr>
            <a:r>
              <a:rPr b="1" lang="nl-NL" sz="1500">
                <a:solidFill>
                  <a:srgbClr val="0B5394"/>
                </a:solidFill>
                <a:latin typeface="Comfortaa"/>
                <a:ea typeface="Comfortaa"/>
                <a:cs typeface="Comfortaa"/>
                <a:sym typeface="Comfortaa"/>
              </a:rPr>
              <a:t>Summer</a:t>
            </a:r>
            <a:endParaRPr/>
          </a:p>
          <a:p>
            <a:pPr indent="-323850" lvl="0" marL="457200" rtl="0" algn="l">
              <a:lnSpc>
                <a:spcPct val="115000"/>
              </a:lnSpc>
              <a:spcBef>
                <a:spcPts val="0"/>
              </a:spcBef>
              <a:spcAft>
                <a:spcPts val="0"/>
              </a:spcAft>
              <a:buClr>
                <a:srgbClr val="0B5394"/>
              </a:buClr>
              <a:buSzPts val="1500"/>
              <a:buFont typeface="Comfortaa"/>
              <a:buAutoNum type="arabicPeriod"/>
            </a:pPr>
            <a:r>
              <a:rPr b="1" lang="nl-NL" sz="1500">
                <a:solidFill>
                  <a:srgbClr val="0B5394"/>
                </a:solidFill>
                <a:latin typeface="Comfortaa"/>
                <a:ea typeface="Comfortaa"/>
                <a:cs typeface="Comfortaa"/>
                <a:sym typeface="Comfortaa"/>
              </a:rPr>
              <a:t>Autumn</a:t>
            </a:r>
            <a:endParaRPr b="1" sz="1500">
              <a:solidFill>
                <a:srgbClr val="0B5394"/>
              </a:solidFill>
              <a:latin typeface="Comfortaa"/>
              <a:ea typeface="Comfortaa"/>
              <a:cs typeface="Comfortaa"/>
              <a:sym typeface="Comfortaa"/>
            </a:endParaRPr>
          </a:p>
          <a:p>
            <a:pPr indent="-323850" lvl="0" marL="457200" rtl="0" algn="l">
              <a:lnSpc>
                <a:spcPct val="115000"/>
              </a:lnSpc>
              <a:spcBef>
                <a:spcPts val="0"/>
              </a:spcBef>
              <a:spcAft>
                <a:spcPts val="0"/>
              </a:spcAft>
              <a:buClr>
                <a:srgbClr val="0B5394"/>
              </a:buClr>
              <a:buSzPts val="1500"/>
              <a:buFont typeface="Comfortaa"/>
              <a:buAutoNum type="arabicPeriod"/>
            </a:pPr>
            <a:r>
              <a:rPr b="1" lang="nl-NL" sz="1500">
                <a:solidFill>
                  <a:srgbClr val="0B5394"/>
                </a:solidFill>
                <a:latin typeface="Comfortaa"/>
                <a:ea typeface="Comfortaa"/>
                <a:cs typeface="Comfortaa"/>
                <a:sym typeface="Comfortaa"/>
              </a:rPr>
              <a:t>Winter</a:t>
            </a:r>
            <a:endParaRPr/>
          </a:p>
          <a:p>
            <a:pPr indent="-323850" lvl="0" marL="457200" rtl="0" algn="l">
              <a:lnSpc>
                <a:spcPct val="115000"/>
              </a:lnSpc>
              <a:spcBef>
                <a:spcPts val="0"/>
              </a:spcBef>
              <a:spcAft>
                <a:spcPts val="0"/>
              </a:spcAft>
              <a:buClr>
                <a:srgbClr val="0B5394"/>
              </a:buClr>
              <a:buSzPts val="1500"/>
              <a:buFont typeface="Comfortaa"/>
              <a:buAutoNum type="arabicPeriod"/>
            </a:pPr>
            <a:r>
              <a:rPr b="1" lang="nl-NL" sz="1500">
                <a:solidFill>
                  <a:srgbClr val="0B5394"/>
                </a:solidFill>
                <a:latin typeface="Comfortaa"/>
                <a:ea typeface="Comfortaa"/>
                <a:cs typeface="Comfortaa"/>
                <a:sym typeface="Comfortaa"/>
              </a:rPr>
              <a:t>fundraising</a:t>
            </a:r>
            <a:endParaRPr/>
          </a:p>
          <a:p>
            <a:pPr indent="-323850" lvl="0" marL="457200" rtl="0" algn="l">
              <a:lnSpc>
                <a:spcPct val="115000"/>
              </a:lnSpc>
              <a:spcBef>
                <a:spcPts val="0"/>
              </a:spcBef>
              <a:spcAft>
                <a:spcPts val="0"/>
              </a:spcAft>
              <a:buClr>
                <a:srgbClr val="0B5394"/>
              </a:buClr>
              <a:buSzPts val="1500"/>
              <a:buFont typeface="Comfortaa"/>
              <a:buAutoNum type="arabicPeriod"/>
            </a:pPr>
            <a:r>
              <a:rPr b="1" lang="nl-NL" sz="1500">
                <a:solidFill>
                  <a:srgbClr val="0B5394"/>
                </a:solidFill>
                <a:latin typeface="Comfortaa"/>
                <a:ea typeface="Comfortaa"/>
                <a:cs typeface="Comfortaa"/>
                <a:sym typeface="Comfortaa"/>
              </a:rPr>
              <a:t>Thanks!</a:t>
            </a:r>
            <a:endParaRPr/>
          </a:p>
          <a:p>
            <a:pPr indent="-323850" lvl="0" marL="457200" rtl="0" algn="l">
              <a:lnSpc>
                <a:spcPct val="115000"/>
              </a:lnSpc>
              <a:spcBef>
                <a:spcPts val="0"/>
              </a:spcBef>
              <a:spcAft>
                <a:spcPts val="0"/>
              </a:spcAft>
              <a:buClr>
                <a:srgbClr val="0B5394"/>
              </a:buClr>
              <a:buSzPts val="1500"/>
              <a:buFont typeface="Comfortaa"/>
              <a:buAutoNum type="arabicPeriod"/>
            </a:pPr>
            <a:r>
              <a:rPr b="1" lang="nl-NL" sz="1500">
                <a:solidFill>
                  <a:srgbClr val="0B5394"/>
                </a:solidFill>
                <a:latin typeface="Comfortaa"/>
                <a:ea typeface="Comfortaa"/>
                <a:cs typeface="Comfortaa"/>
                <a:sym typeface="Comfortaa"/>
              </a:rPr>
              <a:t>Contact information</a:t>
            </a:r>
            <a:endParaRPr/>
          </a:p>
          <a:p>
            <a:pPr indent="-323850" lvl="0" marL="457200" rtl="0" algn="l">
              <a:lnSpc>
                <a:spcPct val="115000"/>
              </a:lnSpc>
              <a:spcBef>
                <a:spcPts val="0"/>
              </a:spcBef>
              <a:spcAft>
                <a:spcPts val="0"/>
              </a:spcAft>
              <a:buClr>
                <a:srgbClr val="0B5394"/>
              </a:buClr>
              <a:buSzPts val="1500"/>
              <a:buFont typeface="Comfortaa"/>
              <a:buAutoNum type="arabicPeriod"/>
            </a:pPr>
            <a:r>
              <a:rPr b="1" lang="nl-NL" sz="1500">
                <a:solidFill>
                  <a:srgbClr val="0B5394"/>
                </a:solidFill>
                <a:latin typeface="Comfortaa"/>
                <a:ea typeface="Comfortaa"/>
                <a:cs typeface="Comfortaa"/>
                <a:sym typeface="Comfortaa"/>
              </a:rPr>
              <a:t>Appendix: Annual Accounts</a:t>
            </a:r>
            <a:endParaRPr b="1" sz="1500">
              <a:solidFill>
                <a:srgbClr val="0B5394"/>
              </a:solidFill>
              <a:latin typeface="Comfortaa"/>
              <a:ea typeface="Comfortaa"/>
              <a:cs typeface="Comfortaa"/>
              <a:sym typeface="Comfortaa"/>
            </a:endParaRPr>
          </a:p>
        </p:txBody>
      </p:sp>
      <p:pic>
        <p:nvPicPr>
          <p:cNvPr id="208" name="Google Shape;208;p3"/>
          <p:cNvPicPr preferRelativeResize="0"/>
          <p:nvPr/>
        </p:nvPicPr>
        <p:blipFill rotWithShape="1">
          <a:blip r:embed="rId3">
            <a:alphaModFix/>
          </a:blip>
          <a:srcRect b="0" l="0" r="0" t="0"/>
          <a:stretch/>
        </p:blipFill>
        <p:spPr>
          <a:xfrm>
            <a:off x="4693775" y="1138950"/>
            <a:ext cx="4450224" cy="33376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4"/>
          <p:cNvPicPr preferRelativeResize="0"/>
          <p:nvPr/>
        </p:nvPicPr>
        <p:blipFill rotWithShape="1">
          <a:blip r:embed="rId3">
            <a:alphaModFix/>
          </a:blip>
          <a:srcRect b="0" l="0" r="0" t="0"/>
          <a:stretch/>
        </p:blipFill>
        <p:spPr>
          <a:xfrm>
            <a:off x="5446050" y="1167850"/>
            <a:ext cx="3697949" cy="2767693"/>
          </a:xfrm>
          <a:prstGeom prst="rect">
            <a:avLst/>
          </a:prstGeom>
          <a:noFill/>
          <a:ln>
            <a:noFill/>
          </a:ln>
        </p:spPr>
      </p:pic>
      <p:sp>
        <p:nvSpPr>
          <p:cNvPr id="214" name="Google Shape;214;p4"/>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p>
            <a:pPr indent="-457200" lvl="0" marL="457200" rtl="0" algn="l">
              <a:lnSpc>
                <a:spcPct val="100000"/>
              </a:lnSpc>
              <a:spcBef>
                <a:spcPts val="0"/>
              </a:spcBef>
              <a:spcAft>
                <a:spcPts val="0"/>
              </a:spcAft>
              <a:buSzPts val="4200"/>
              <a:buAutoNum type="arabicPeriod"/>
            </a:pPr>
            <a:r>
              <a:rPr lang="nl-NL"/>
              <a:t>Inleiding</a:t>
            </a:r>
            <a:endParaRPr/>
          </a:p>
        </p:txBody>
      </p:sp>
      <p:sp>
        <p:nvSpPr>
          <p:cNvPr id="215" name="Google Shape;215;p4"/>
          <p:cNvSpPr/>
          <p:nvPr/>
        </p:nvSpPr>
        <p:spPr>
          <a:xfrm>
            <a:off x="311700" y="1167850"/>
            <a:ext cx="4551600" cy="2214000"/>
          </a:xfrm>
          <a:prstGeom prst="rect">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4"/>
          <p:cNvSpPr/>
          <p:nvPr/>
        </p:nvSpPr>
        <p:spPr>
          <a:xfrm>
            <a:off x="2872075" y="3028400"/>
            <a:ext cx="3031128" cy="1736424"/>
          </a:xfrm>
          <a:prstGeom prst="cloud">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17" name="Google Shape;217;p4"/>
          <p:cNvSpPr txBox="1"/>
          <p:nvPr>
            <p:ph idx="1" type="body"/>
          </p:nvPr>
        </p:nvSpPr>
        <p:spPr>
          <a:xfrm>
            <a:off x="311700" y="1234100"/>
            <a:ext cx="4551600" cy="15063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1600"/>
              </a:spcAft>
              <a:buSzPts val="1800"/>
              <a:buNone/>
            </a:pPr>
            <a:r>
              <a:rPr lang="nl-NL" sz="1200">
                <a:solidFill>
                  <a:srgbClr val="434343"/>
                </a:solidFill>
                <a:latin typeface="Comfortaa"/>
                <a:ea typeface="Comfortaa"/>
                <a:cs typeface="Comfortaa"/>
                <a:sym typeface="Comfortaa"/>
              </a:rPr>
              <a:t>For COLT, the year 2022 was all about (re)starting all activities after the corona pandemic and continuing to work on the new plans for the future. As a result, volunteers and part of the Dutch board were finally able to return to Cambodia after almost three years. We enjoyed it. This year we divide the annual report into four seasons. Click through quickly because this edition contains a lot of visual material including beautiful videos!</a:t>
            </a:r>
            <a:endParaRPr sz="1200">
              <a:solidFill>
                <a:srgbClr val="434343"/>
              </a:solidFill>
              <a:latin typeface="Comfortaa"/>
              <a:ea typeface="Comfortaa"/>
              <a:cs typeface="Comfortaa"/>
              <a:sym typeface="Comfortaa"/>
            </a:endParaRPr>
          </a:p>
        </p:txBody>
      </p:sp>
      <p:sp>
        <p:nvSpPr>
          <p:cNvPr id="218" name="Google Shape;218;p4"/>
          <p:cNvSpPr txBox="1"/>
          <p:nvPr/>
        </p:nvSpPr>
        <p:spPr>
          <a:xfrm rot="-613752">
            <a:off x="3073835" y="3403523"/>
            <a:ext cx="2763729" cy="986187"/>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400"/>
              <a:buFont typeface="Arial"/>
              <a:buNone/>
            </a:pPr>
            <a:r>
              <a:rPr b="0" i="0" lang="nl-NL" sz="1400" u="none" cap="none" strike="noStrike">
                <a:solidFill>
                  <a:srgbClr val="215A86"/>
                </a:solidFill>
                <a:latin typeface="Comfortaa"/>
                <a:ea typeface="Comfortaa"/>
                <a:cs typeface="Comfortaa"/>
                <a:sym typeface="Comfortaa"/>
              </a:rPr>
              <a:t>Curious about COLT’s history?  </a:t>
            </a:r>
            <a:r>
              <a:rPr b="0" i="0" lang="nl-NL" sz="1400" u="sng" cap="none" strike="noStrike">
                <a:solidFill>
                  <a:srgbClr val="215A86"/>
                </a:solidFill>
                <a:latin typeface="Comfortaa"/>
                <a:ea typeface="Comfortaa"/>
                <a:cs typeface="Comfortaa"/>
                <a:sym typeface="Comfortaa"/>
              </a:rPr>
              <a:t>Click</a:t>
            </a:r>
            <a:r>
              <a:rPr b="0" i="0" lang="nl-NL" sz="1400" u="sng" cap="none" strike="noStrike">
                <a:solidFill>
                  <a:srgbClr val="215A86"/>
                </a:solidFill>
                <a:latin typeface="Comfortaa"/>
                <a:ea typeface="Comfortaa"/>
                <a:cs typeface="Comfortaa"/>
                <a:sym typeface="Comfortaa"/>
                <a:hlinkClick r:id="rId4">
                  <a:extLst>
                    <a:ext uri="{A12FA001-AC4F-418D-AE19-62706E023703}">
                      <ahyp:hlinkClr val="tx"/>
                    </a:ext>
                  </a:extLst>
                </a:hlinkClick>
              </a:rPr>
              <a:t> here!</a:t>
            </a:r>
            <a:endParaRPr b="0" i="0" sz="1400" u="none" cap="none" strike="noStrike">
              <a:solidFill>
                <a:srgbClr val="215A86"/>
              </a:solidFill>
              <a:latin typeface="Comfortaa"/>
              <a:ea typeface="Comfortaa"/>
              <a:cs typeface="Comfortaa"/>
              <a:sym typeface="Comfortaa"/>
            </a:endParaRPr>
          </a:p>
          <a:p>
            <a:pPr indent="0" lvl="0" marL="0" marR="0" rtl="0" algn="ctr">
              <a:lnSpc>
                <a:spcPct val="100000"/>
              </a:lnSpc>
              <a:spcBef>
                <a:spcPts val="160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5"/>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t/>
            </a:r>
            <a:endParaRPr/>
          </a:p>
        </p:txBody>
      </p:sp>
      <p:pic>
        <p:nvPicPr>
          <p:cNvPr id="224" name="Google Shape;224;p5" title="Cambodian Organization for Living and Temporary-care - Happy Khmer New Year! _ Soursdey Chnam Thmey!.mp4">
            <a:hlinkClick r:id="rId3"/>
          </p:cNvPr>
          <p:cNvPicPr preferRelativeResize="0"/>
          <p:nvPr/>
        </p:nvPicPr>
        <p:blipFill rotWithShape="1">
          <a:blip r:embed="rId4">
            <a:alphaModFix/>
          </a:blip>
          <a:srcRect b="0" l="0" r="0" t="0"/>
          <a:stretch/>
        </p:blipFill>
        <p:spPr>
          <a:xfrm>
            <a:off x="-581378" y="0"/>
            <a:ext cx="9725376" cy="5470524"/>
          </a:xfrm>
          <a:prstGeom prst="rect">
            <a:avLst/>
          </a:prstGeom>
          <a:noFill/>
          <a:ln>
            <a:noFill/>
          </a:ln>
        </p:spPr>
      </p:pic>
      <p:sp>
        <p:nvSpPr>
          <p:cNvPr id="225" name="Google Shape;225;p5"/>
          <p:cNvSpPr txBox="1"/>
          <p:nvPr/>
        </p:nvSpPr>
        <p:spPr>
          <a:xfrm>
            <a:off x="0" y="279100"/>
            <a:ext cx="47280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nl-NL" sz="3000" u="none" cap="none" strike="noStrike">
                <a:solidFill>
                  <a:srgbClr val="000000"/>
                </a:solidFill>
                <a:latin typeface="Source Code Pro"/>
                <a:ea typeface="Source Code Pro"/>
                <a:cs typeface="Source Code Pro"/>
                <a:sym typeface="Source Code Pro"/>
              </a:rPr>
              <a:t>2022: Let’s go!</a:t>
            </a:r>
            <a:endParaRPr b="0" i="0" sz="3000" u="none" cap="none" strike="noStrike">
              <a:solidFill>
                <a:srgbClr val="000000"/>
              </a:solidFill>
              <a:latin typeface="Source Code Pro"/>
              <a:ea typeface="Source Code Pro"/>
              <a:cs typeface="Source Code Pro"/>
              <a:sym typeface="Source Code Pr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1000"/>
                                        <p:tgtEl>
                                          <p:spTgt spid="2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6"/>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nl-NL"/>
              <a:t>2. our Partners</a:t>
            </a:r>
            <a:endParaRPr/>
          </a:p>
        </p:txBody>
      </p:sp>
      <p:pic>
        <p:nvPicPr>
          <p:cNvPr id="231" name="Google Shape;231;p6"/>
          <p:cNvPicPr preferRelativeResize="0"/>
          <p:nvPr/>
        </p:nvPicPr>
        <p:blipFill rotWithShape="1">
          <a:blip r:embed="rId3">
            <a:alphaModFix/>
          </a:blip>
          <a:srcRect b="0" l="0" r="0" t="0"/>
          <a:stretch/>
        </p:blipFill>
        <p:spPr>
          <a:xfrm>
            <a:off x="3098250" y="2171336"/>
            <a:ext cx="2011436" cy="1338512"/>
          </a:xfrm>
          <a:prstGeom prst="rect">
            <a:avLst/>
          </a:prstGeom>
          <a:noFill/>
          <a:ln>
            <a:noFill/>
          </a:ln>
        </p:spPr>
      </p:pic>
      <p:pic>
        <p:nvPicPr>
          <p:cNvPr id="232" name="Google Shape;232;p6"/>
          <p:cNvPicPr preferRelativeResize="0"/>
          <p:nvPr/>
        </p:nvPicPr>
        <p:blipFill rotWithShape="1">
          <a:blip r:embed="rId4">
            <a:alphaModFix/>
          </a:blip>
          <a:srcRect b="0" l="0" r="0" t="0"/>
          <a:stretch/>
        </p:blipFill>
        <p:spPr>
          <a:xfrm>
            <a:off x="5745700" y="591675"/>
            <a:ext cx="3242675" cy="888075"/>
          </a:xfrm>
          <a:prstGeom prst="rect">
            <a:avLst/>
          </a:prstGeom>
          <a:noFill/>
          <a:ln>
            <a:noFill/>
          </a:ln>
        </p:spPr>
      </p:pic>
      <p:pic>
        <p:nvPicPr>
          <p:cNvPr id="233" name="Google Shape;233;p6"/>
          <p:cNvPicPr preferRelativeResize="0"/>
          <p:nvPr/>
        </p:nvPicPr>
        <p:blipFill rotWithShape="1">
          <a:blip r:embed="rId5">
            <a:alphaModFix/>
          </a:blip>
          <a:srcRect b="0" l="0" r="0" t="0"/>
          <a:stretch/>
        </p:blipFill>
        <p:spPr>
          <a:xfrm>
            <a:off x="1079226" y="1093850"/>
            <a:ext cx="1826670" cy="1285975"/>
          </a:xfrm>
          <a:prstGeom prst="rect">
            <a:avLst/>
          </a:prstGeom>
          <a:noFill/>
          <a:ln>
            <a:noFill/>
          </a:ln>
        </p:spPr>
      </p:pic>
      <p:pic>
        <p:nvPicPr>
          <p:cNvPr id="234" name="Google Shape;234;p6"/>
          <p:cNvPicPr preferRelativeResize="0"/>
          <p:nvPr/>
        </p:nvPicPr>
        <p:blipFill rotWithShape="1">
          <a:blip r:embed="rId6">
            <a:alphaModFix/>
          </a:blip>
          <a:srcRect b="0" l="0" r="0" t="0"/>
          <a:stretch/>
        </p:blipFill>
        <p:spPr>
          <a:xfrm>
            <a:off x="2519255" y="3555309"/>
            <a:ext cx="1642582" cy="1133700"/>
          </a:xfrm>
          <a:prstGeom prst="rect">
            <a:avLst/>
          </a:prstGeom>
          <a:noFill/>
          <a:ln>
            <a:noFill/>
          </a:ln>
        </p:spPr>
      </p:pic>
      <p:sp>
        <p:nvSpPr>
          <p:cNvPr id="235" name="Google Shape;235;p6"/>
          <p:cNvSpPr/>
          <p:nvPr/>
        </p:nvSpPr>
        <p:spPr>
          <a:xfrm>
            <a:off x="5164950" y="1671388"/>
            <a:ext cx="3867900" cy="2140500"/>
          </a:xfrm>
          <a:prstGeom prst="rect">
            <a:avLst/>
          </a:prstGeom>
          <a:solidFill>
            <a:srgbClr val="A4C2F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6"/>
          <p:cNvSpPr txBox="1"/>
          <p:nvPr/>
        </p:nvSpPr>
        <p:spPr>
          <a:xfrm>
            <a:off x="5164950" y="1671375"/>
            <a:ext cx="3867900" cy="2140500"/>
          </a:xfrm>
          <a:prstGeom prst="rect">
            <a:avLst/>
          </a:prstGeom>
          <a:solidFill>
            <a:srgbClr val="FFF2CC"/>
          </a:solid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highlight>
                <a:srgbClr val="FFFFFF"/>
              </a:highlight>
              <a:latin typeface="Calibri"/>
              <a:ea typeface="Calibri"/>
              <a:cs typeface="Calibri"/>
              <a:sym typeface="Calibri"/>
            </a:endParaRPr>
          </a:p>
          <a:p>
            <a:pPr indent="0" lvl="0" marL="0" marR="0" rtl="0" algn="just">
              <a:lnSpc>
                <a:spcPct val="115000"/>
              </a:lnSpc>
              <a:spcBef>
                <a:spcPts val="1600"/>
              </a:spcBef>
              <a:spcAft>
                <a:spcPts val="0"/>
              </a:spcAft>
              <a:buClr>
                <a:srgbClr val="000000"/>
              </a:buClr>
              <a:buSzPts val="1200"/>
              <a:buFont typeface="Arial"/>
              <a:buNone/>
            </a:pPr>
            <a:r>
              <a:t/>
            </a:r>
            <a:endParaRPr b="0" i="0" sz="1200" u="none" cap="none" strike="noStrike">
              <a:solidFill>
                <a:srgbClr val="000000"/>
              </a:solidFill>
              <a:highlight>
                <a:srgbClr val="FFFFFF"/>
              </a:highlight>
              <a:latin typeface="Arial"/>
              <a:ea typeface="Arial"/>
              <a:cs typeface="Arial"/>
              <a:sym typeface="Arial"/>
            </a:endParaRPr>
          </a:p>
          <a:p>
            <a:pPr indent="0" lvl="0" marL="0" marR="0" rtl="0" algn="just">
              <a:lnSpc>
                <a:spcPct val="115000"/>
              </a:lnSpc>
              <a:spcBef>
                <a:spcPts val="1600"/>
              </a:spcBef>
              <a:spcAft>
                <a:spcPts val="1600"/>
              </a:spcAft>
              <a:buClr>
                <a:srgbClr val="000000"/>
              </a:buClr>
              <a:buSzPts val="1600"/>
              <a:buFont typeface="Arial"/>
              <a:buNone/>
            </a:pPr>
            <a:r>
              <a:t/>
            </a:r>
            <a:endParaRPr b="0" i="0" sz="1600" u="none" cap="none" strike="noStrike">
              <a:solidFill>
                <a:schemeClr val="dk2"/>
              </a:solidFill>
              <a:latin typeface="Calibri"/>
              <a:ea typeface="Calibri"/>
              <a:cs typeface="Calibri"/>
              <a:sym typeface="Calibri"/>
            </a:endParaRPr>
          </a:p>
        </p:txBody>
      </p:sp>
      <p:pic>
        <p:nvPicPr>
          <p:cNvPr id="237" name="Google Shape;237;p6"/>
          <p:cNvPicPr preferRelativeResize="0"/>
          <p:nvPr/>
        </p:nvPicPr>
        <p:blipFill rotWithShape="1">
          <a:blip r:embed="rId7">
            <a:alphaModFix/>
          </a:blip>
          <a:srcRect b="0" l="0" r="0" t="0"/>
          <a:stretch/>
        </p:blipFill>
        <p:spPr>
          <a:xfrm>
            <a:off x="4510525" y="4003549"/>
            <a:ext cx="3311949" cy="930500"/>
          </a:xfrm>
          <a:prstGeom prst="rect">
            <a:avLst/>
          </a:prstGeom>
          <a:noFill/>
          <a:ln>
            <a:noFill/>
          </a:ln>
        </p:spPr>
      </p:pic>
      <p:sp>
        <p:nvSpPr>
          <p:cNvPr id="238" name="Google Shape;238;p6"/>
          <p:cNvSpPr txBox="1"/>
          <p:nvPr/>
        </p:nvSpPr>
        <p:spPr>
          <a:xfrm>
            <a:off x="5286375" y="1879350"/>
            <a:ext cx="3702000" cy="439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nl-NL" sz="1200" u="none" cap="none" strike="noStrike">
                <a:solidFill>
                  <a:srgbClr val="000000"/>
                </a:solidFill>
                <a:latin typeface="Comfortaa"/>
                <a:ea typeface="Comfortaa"/>
                <a:cs typeface="Comfortaa"/>
                <a:sym typeface="Comfortaa"/>
              </a:rPr>
              <a:t>COLT strongly believes in the power of collaboration and knowledge sharing. To realize our goals and mission, we work together with local and international partners. With sustainability and empowerment of local communities as key concepts, COLT focuses on strengthening the local and regional network.</a:t>
            </a:r>
            <a:endParaRPr b="0" i="0" sz="1200" u="none" cap="none" strike="noStrike">
              <a:solidFill>
                <a:srgbClr val="000000"/>
              </a:solidFill>
              <a:latin typeface="Comfortaa"/>
              <a:ea typeface="Comfortaa"/>
              <a:cs typeface="Comfortaa"/>
              <a:sym typeface="Comfortaa"/>
            </a:endParaRPr>
          </a:p>
        </p:txBody>
      </p:sp>
      <p:pic>
        <p:nvPicPr>
          <p:cNvPr descr="Digital marketeer bij Save the Children | De Dikke Blauwe" id="239" name="Google Shape;239;p6"/>
          <p:cNvPicPr preferRelativeResize="0"/>
          <p:nvPr/>
        </p:nvPicPr>
        <p:blipFill rotWithShape="1">
          <a:blip r:embed="rId8">
            <a:alphaModFix/>
          </a:blip>
          <a:srcRect b="0" l="0" r="0" t="0"/>
          <a:stretch/>
        </p:blipFill>
        <p:spPr>
          <a:xfrm>
            <a:off x="0" y="3391675"/>
            <a:ext cx="2335800" cy="1751825"/>
          </a:xfrm>
          <a:prstGeom prst="rect">
            <a:avLst/>
          </a:prstGeom>
          <a:noFill/>
          <a:ln>
            <a:noFill/>
          </a:ln>
        </p:spPr>
      </p:pic>
      <p:pic>
        <p:nvPicPr>
          <p:cNvPr id="240" name="Google Shape;240;p6"/>
          <p:cNvPicPr preferRelativeResize="0"/>
          <p:nvPr/>
        </p:nvPicPr>
        <p:blipFill rotWithShape="1">
          <a:blip r:embed="rId9">
            <a:alphaModFix/>
          </a:blip>
          <a:srcRect b="0" l="0" r="0" t="0"/>
          <a:stretch/>
        </p:blipFill>
        <p:spPr>
          <a:xfrm>
            <a:off x="3421625" y="930325"/>
            <a:ext cx="1227599" cy="741050"/>
          </a:xfrm>
          <a:prstGeom prst="rect">
            <a:avLst/>
          </a:prstGeom>
          <a:noFill/>
          <a:ln>
            <a:noFill/>
          </a:ln>
        </p:spPr>
      </p:pic>
      <p:pic>
        <p:nvPicPr>
          <p:cNvPr id="241" name="Google Shape;241;p6"/>
          <p:cNvPicPr preferRelativeResize="0"/>
          <p:nvPr/>
        </p:nvPicPr>
        <p:blipFill rotWithShape="1">
          <a:blip r:embed="rId10">
            <a:alphaModFix/>
          </a:blip>
          <a:srcRect b="0" l="0" r="0" t="0"/>
          <a:stretch/>
        </p:blipFill>
        <p:spPr>
          <a:xfrm>
            <a:off x="505648" y="2252000"/>
            <a:ext cx="2688446" cy="8880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7"/>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nl-NL"/>
              <a:t>3. Governance of colt</a:t>
            </a:r>
            <a:endParaRPr/>
          </a:p>
        </p:txBody>
      </p:sp>
      <p:pic>
        <p:nvPicPr>
          <p:cNvPr id="247" name="Google Shape;247;p7"/>
          <p:cNvPicPr preferRelativeResize="0"/>
          <p:nvPr/>
        </p:nvPicPr>
        <p:blipFill rotWithShape="1">
          <a:blip r:embed="rId3">
            <a:alphaModFix/>
          </a:blip>
          <a:srcRect b="0" l="0" r="0" t="0"/>
          <a:stretch/>
        </p:blipFill>
        <p:spPr>
          <a:xfrm>
            <a:off x="798543" y="962150"/>
            <a:ext cx="1609420" cy="1194600"/>
          </a:xfrm>
          <a:prstGeom prst="rect">
            <a:avLst/>
          </a:prstGeom>
          <a:noFill/>
          <a:ln>
            <a:noFill/>
          </a:ln>
        </p:spPr>
      </p:pic>
      <p:pic>
        <p:nvPicPr>
          <p:cNvPr id="248" name="Google Shape;248;p7"/>
          <p:cNvPicPr preferRelativeResize="0"/>
          <p:nvPr/>
        </p:nvPicPr>
        <p:blipFill rotWithShape="1">
          <a:blip r:embed="rId4">
            <a:alphaModFix/>
          </a:blip>
          <a:srcRect b="0" l="0" r="0" t="0"/>
          <a:stretch/>
        </p:blipFill>
        <p:spPr>
          <a:xfrm>
            <a:off x="3789663" y="986601"/>
            <a:ext cx="1486300" cy="1145687"/>
          </a:xfrm>
          <a:prstGeom prst="rect">
            <a:avLst/>
          </a:prstGeom>
          <a:noFill/>
          <a:ln>
            <a:noFill/>
          </a:ln>
        </p:spPr>
      </p:pic>
      <p:pic>
        <p:nvPicPr>
          <p:cNvPr id="249" name="Google Shape;249;p7"/>
          <p:cNvPicPr preferRelativeResize="0"/>
          <p:nvPr/>
        </p:nvPicPr>
        <p:blipFill rotWithShape="1">
          <a:blip r:embed="rId5">
            <a:alphaModFix/>
          </a:blip>
          <a:srcRect b="0" l="0" r="0" t="0"/>
          <a:stretch/>
        </p:blipFill>
        <p:spPr>
          <a:xfrm>
            <a:off x="6719250" y="120500"/>
            <a:ext cx="1486300" cy="1145700"/>
          </a:xfrm>
          <a:prstGeom prst="rect">
            <a:avLst/>
          </a:prstGeom>
          <a:noFill/>
          <a:ln>
            <a:noFill/>
          </a:ln>
        </p:spPr>
      </p:pic>
      <p:sp>
        <p:nvSpPr>
          <p:cNvPr id="250" name="Google Shape;250;p7"/>
          <p:cNvSpPr/>
          <p:nvPr/>
        </p:nvSpPr>
        <p:spPr>
          <a:xfrm>
            <a:off x="336050" y="2093801"/>
            <a:ext cx="2534400" cy="20997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7"/>
          <p:cNvSpPr txBox="1"/>
          <p:nvPr/>
        </p:nvSpPr>
        <p:spPr>
          <a:xfrm>
            <a:off x="502625" y="4325500"/>
            <a:ext cx="5180100" cy="4947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100"/>
              <a:buFont typeface="Arial"/>
              <a:buNone/>
            </a:pPr>
            <a:r>
              <a:rPr b="0" i="0" lang="nl-NL" sz="1100" u="none" cap="none" strike="noStrike">
                <a:solidFill>
                  <a:srgbClr val="000000"/>
                </a:solidFill>
                <a:latin typeface="Comfortaa"/>
                <a:ea typeface="Comfortaa"/>
                <a:cs typeface="Comfortaa"/>
                <a:sym typeface="Comfortaa"/>
              </a:rPr>
              <a:t>COLT is represented in several countries: Cambodia, the Netherlands, Germany and Norway. All countries have their own local government.</a:t>
            </a:r>
            <a:endParaRPr b="0" i="0" sz="1100" u="none" cap="none" strike="noStrike">
              <a:solidFill>
                <a:srgbClr val="000000"/>
              </a:solidFill>
              <a:latin typeface="Comfortaa"/>
              <a:ea typeface="Comfortaa"/>
              <a:cs typeface="Comfortaa"/>
              <a:sym typeface="Comfortaa"/>
            </a:endParaRPr>
          </a:p>
        </p:txBody>
      </p:sp>
      <p:sp>
        <p:nvSpPr>
          <p:cNvPr id="252" name="Google Shape;252;p7"/>
          <p:cNvSpPr/>
          <p:nvPr/>
        </p:nvSpPr>
        <p:spPr>
          <a:xfrm>
            <a:off x="3265625" y="2093801"/>
            <a:ext cx="2534400" cy="20997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7"/>
          <p:cNvSpPr/>
          <p:nvPr/>
        </p:nvSpPr>
        <p:spPr>
          <a:xfrm>
            <a:off x="6195200" y="1209500"/>
            <a:ext cx="2534400" cy="12990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7"/>
          <p:cNvSpPr txBox="1"/>
          <p:nvPr/>
        </p:nvSpPr>
        <p:spPr>
          <a:xfrm>
            <a:off x="3265625" y="2212900"/>
            <a:ext cx="2966400" cy="16803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1200"/>
              <a:buFont typeface="Arial"/>
              <a:buNone/>
            </a:pPr>
            <a:r>
              <a:t/>
            </a:r>
            <a:endParaRPr b="0" i="0" sz="1200" u="none" cap="none" strike="noStrike">
              <a:solidFill>
                <a:srgbClr val="000000"/>
              </a:solidFill>
              <a:latin typeface="Comfortaa"/>
              <a:ea typeface="Comfortaa"/>
              <a:cs typeface="Comfortaa"/>
              <a:sym typeface="Comfortaa"/>
            </a:endParaRPr>
          </a:p>
          <a:p>
            <a:pPr indent="-304800" lvl="0" marL="457200" marR="0" rtl="0" algn="l">
              <a:lnSpc>
                <a:spcPct val="150000"/>
              </a:lnSpc>
              <a:spcBef>
                <a:spcPts val="0"/>
              </a:spcBef>
              <a:spcAft>
                <a:spcPts val="0"/>
              </a:spcAft>
              <a:buClr>
                <a:srgbClr val="000000"/>
              </a:buClr>
              <a:buSzPts val="1200"/>
              <a:buFont typeface="Comfortaa"/>
              <a:buChar char="●"/>
            </a:pPr>
            <a:r>
              <a:rPr b="0" i="0" lang="nl-NL" sz="1200" u="none" cap="none" strike="noStrike">
                <a:solidFill>
                  <a:srgbClr val="000000"/>
                </a:solidFill>
                <a:latin typeface="Comfortaa"/>
                <a:ea typeface="Comfortaa"/>
                <a:cs typeface="Comfortaa"/>
                <a:sym typeface="Comfortaa"/>
              </a:rPr>
              <a:t>Arnold Hubach</a:t>
            </a:r>
            <a:endParaRPr b="0" i="0" sz="1200" u="none" cap="none" strike="noStrike">
              <a:solidFill>
                <a:srgbClr val="000000"/>
              </a:solidFill>
              <a:latin typeface="Comfortaa"/>
              <a:ea typeface="Comfortaa"/>
              <a:cs typeface="Comfortaa"/>
              <a:sym typeface="Comfortaa"/>
            </a:endParaRPr>
          </a:p>
          <a:p>
            <a:pPr indent="-304800" lvl="0" marL="457200" marR="0" rtl="0" algn="l">
              <a:lnSpc>
                <a:spcPct val="150000"/>
              </a:lnSpc>
              <a:spcBef>
                <a:spcPts val="0"/>
              </a:spcBef>
              <a:spcAft>
                <a:spcPts val="0"/>
              </a:spcAft>
              <a:buClr>
                <a:srgbClr val="000000"/>
              </a:buClr>
              <a:buSzPts val="1200"/>
              <a:buFont typeface="Comfortaa"/>
              <a:buChar char="●"/>
            </a:pPr>
            <a:r>
              <a:rPr b="0" i="0" lang="nl-NL" sz="1200" u="none" cap="none" strike="noStrike">
                <a:solidFill>
                  <a:srgbClr val="000000"/>
                </a:solidFill>
                <a:latin typeface="Comfortaa"/>
                <a:ea typeface="Comfortaa"/>
                <a:cs typeface="Comfortaa"/>
                <a:sym typeface="Comfortaa"/>
              </a:rPr>
              <a:t>Noach van der Linde</a:t>
            </a:r>
            <a:endParaRPr b="0" i="0" sz="1200" u="none" cap="none" strike="noStrike">
              <a:solidFill>
                <a:srgbClr val="000000"/>
              </a:solidFill>
              <a:latin typeface="Comfortaa"/>
              <a:ea typeface="Comfortaa"/>
              <a:cs typeface="Comfortaa"/>
              <a:sym typeface="Comfortaa"/>
            </a:endParaRPr>
          </a:p>
          <a:p>
            <a:pPr indent="-304800" lvl="0" marL="457200" marR="0" rtl="0" algn="l">
              <a:lnSpc>
                <a:spcPct val="150000"/>
              </a:lnSpc>
              <a:spcBef>
                <a:spcPts val="0"/>
              </a:spcBef>
              <a:spcAft>
                <a:spcPts val="0"/>
              </a:spcAft>
              <a:buClr>
                <a:srgbClr val="000000"/>
              </a:buClr>
              <a:buSzPts val="1200"/>
              <a:buFont typeface="Comfortaa"/>
              <a:buChar char="●"/>
            </a:pPr>
            <a:r>
              <a:rPr b="0" i="0" lang="nl-NL" sz="1200" u="none" cap="none" strike="noStrike">
                <a:solidFill>
                  <a:srgbClr val="000000"/>
                </a:solidFill>
                <a:latin typeface="Comfortaa"/>
                <a:ea typeface="Comfortaa"/>
                <a:cs typeface="Comfortaa"/>
                <a:sym typeface="Comfortaa"/>
              </a:rPr>
              <a:t>Jessica Michgelsen</a:t>
            </a:r>
            <a:endParaRPr b="0" i="0" sz="1200" u="none" cap="none" strike="noStrike">
              <a:solidFill>
                <a:srgbClr val="000000"/>
              </a:solidFill>
              <a:latin typeface="Comfortaa"/>
              <a:ea typeface="Comfortaa"/>
              <a:cs typeface="Comfortaa"/>
              <a:sym typeface="Comfortaa"/>
            </a:endParaRPr>
          </a:p>
        </p:txBody>
      </p:sp>
      <p:sp>
        <p:nvSpPr>
          <p:cNvPr id="255" name="Google Shape;255;p7"/>
          <p:cNvSpPr txBox="1"/>
          <p:nvPr/>
        </p:nvSpPr>
        <p:spPr>
          <a:xfrm>
            <a:off x="336050" y="2212900"/>
            <a:ext cx="2966400" cy="16803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50000"/>
              </a:lnSpc>
              <a:spcBef>
                <a:spcPts val="0"/>
              </a:spcBef>
              <a:spcAft>
                <a:spcPts val="0"/>
              </a:spcAft>
              <a:buClr>
                <a:srgbClr val="000000"/>
              </a:buClr>
              <a:buSzPts val="1200"/>
              <a:buFont typeface="Comfortaa"/>
              <a:buChar char="●"/>
            </a:pPr>
            <a:r>
              <a:rPr b="0" i="0" lang="nl-NL" sz="1200" u="none" cap="none" strike="noStrike">
                <a:solidFill>
                  <a:srgbClr val="000000"/>
                </a:solidFill>
                <a:latin typeface="Comfortaa"/>
                <a:ea typeface="Comfortaa"/>
                <a:cs typeface="Comfortaa"/>
                <a:sym typeface="Comfortaa"/>
              </a:rPr>
              <a:t>Deng Dara</a:t>
            </a:r>
            <a:endParaRPr b="0" i="0" sz="1200" u="none" cap="none" strike="noStrike">
              <a:solidFill>
                <a:srgbClr val="000000"/>
              </a:solidFill>
              <a:latin typeface="Comfortaa"/>
              <a:ea typeface="Comfortaa"/>
              <a:cs typeface="Comfortaa"/>
              <a:sym typeface="Comfortaa"/>
            </a:endParaRPr>
          </a:p>
          <a:p>
            <a:pPr indent="-304800" lvl="0" marL="457200" marR="0" rtl="0" algn="l">
              <a:lnSpc>
                <a:spcPct val="150000"/>
              </a:lnSpc>
              <a:spcBef>
                <a:spcPts val="0"/>
              </a:spcBef>
              <a:spcAft>
                <a:spcPts val="0"/>
              </a:spcAft>
              <a:buClr>
                <a:srgbClr val="000000"/>
              </a:buClr>
              <a:buSzPts val="1200"/>
              <a:buFont typeface="Comfortaa"/>
              <a:buChar char="●"/>
            </a:pPr>
            <a:r>
              <a:rPr b="0" i="0" lang="nl-NL" sz="1200" u="none" cap="none" strike="noStrike">
                <a:solidFill>
                  <a:srgbClr val="000000"/>
                </a:solidFill>
                <a:latin typeface="Comfortaa"/>
                <a:ea typeface="Comfortaa"/>
                <a:cs typeface="Comfortaa"/>
                <a:sym typeface="Comfortaa"/>
              </a:rPr>
              <a:t>Tina Beekman-Tolner</a:t>
            </a:r>
            <a:endParaRPr b="0" i="0" sz="1200" u="none" cap="none" strike="noStrike">
              <a:solidFill>
                <a:srgbClr val="000000"/>
              </a:solidFill>
              <a:latin typeface="Comfortaa"/>
              <a:ea typeface="Comfortaa"/>
              <a:cs typeface="Comfortaa"/>
              <a:sym typeface="Comfortaa"/>
            </a:endParaRPr>
          </a:p>
          <a:p>
            <a:pPr indent="-304800" lvl="0" marL="457200" marR="0" rtl="0" algn="l">
              <a:lnSpc>
                <a:spcPct val="150000"/>
              </a:lnSpc>
              <a:spcBef>
                <a:spcPts val="0"/>
              </a:spcBef>
              <a:spcAft>
                <a:spcPts val="0"/>
              </a:spcAft>
              <a:buClr>
                <a:srgbClr val="000000"/>
              </a:buClr>
              <a:buSzPts val="1200"/>
              <a:buFont typeface="Comfortaa"/>
              <a:buChar char="●"/>
            </a:pPr>
            <a:r>
              <a:rPr b="0" i="0" lang="nl-NL" sz="1200" u="none" cap="none" strike="noStrike">
                <a:solidFill>
                  <a:srgbClr val="000000"/>
                </a:solidFill>
                <a:latin typeface="Comfortaa"/>
                <a:ea typeface="Comfortaa"/>
                <a:cs typeface="Comfortaa"/>
                <a:sym typeface="Comfortaa"/>
              </a:rPr>
              <a:t>Sam Piseth</a:t>
            </a:r>
            <a:endParaRPr b="0" i="0" sz="1200" u="none" cap="none" strike="noStrike">
              <a:solidFill>
                <a:srgbClr val="000000"/>
              </a:solidFill>
              <a:latin typeface="Comfortaa"/>
              <a:ea typeface="Comfortaa"/>
              <a:cs typeface="Comfortaa"/>
              <a:sym typeface="Comfortaa"/>
            </a:endParaRPr>
          </a:p>
          <a:p>
            <a:pPr indent="-304800" lvl="0" marL="457200" marR="0" rtl="0" algn="l">
              <a:lnSpc>
                <a:spcPct val="150000"/>
              </a:lnSpc>
              <a:spcBef>
                <a:spcPts val="0"/>
              </a:spcBef>
              <a:spcAft>
                <a:spcPts val="0"/>
              </a:spcAft>
              <a:buClr>
                <a:srgbClr val="000000"/>
              </a:buClr>
              <a:buSzPts val="1200"/>
              <a:buFont typeface="Comfortaa"/>
              <a:buChar char="●"/>
            </a:pPr>
            <a:r>
              <a:rPr b="0" i="0" lang="nl-NL" sz="1200" u="none" cap="none" strike="noStrike">
                <a:solidFill>
                  <a:srgbClr val="000000"/>
                </a:solidFill>
                <a:latin typeface="Comfortaa"/>
                <a:ea typeface="Comfortaa"/>
                <a:cs typeface="Comfortaa"/>
                <a:sym typeface="Comfortaa"/>
              </a:rPr>
              <a:t>Tout Sopheak</a:t>
            </a:r>
            <a:endParaRPr b="0" i="0" sz="1200" u="none" cap="none" strike="noStrike">
              <a:solidFill>
                <a:srgbClr val="000000"/>
              </a:solidFill>
              <a:latin typeface="Comfortaa"/>
              <a:ea typeface="Comfortaa"/>
              <a:cs typeface="Comfortaa"/>
              <a:sym typeface="Comfortaa"/>
            </a:endParaRPr>
          </a:p>
          <a:p>
            <a:pPr indent="-304800" lvl="0" marL="457200" marR="0" rtl="0" algn="l">
              <a:lnSpc>
                <a:spcPct val="150000"/>
              </a:lnSpc>
              <a:spcBef>
                <a:spcPts val="0"/>
              </a:spcBef>
              <a:spcAft>
                <a:spcPts val="0"/>
              </a:spcAft>
              <a:buClr>
                <a:srgbClr val="000000"/>
              </a:buClr>
              <a:buSzPts val="1200"/>
              <a:buFont typeface="Comfortaa"/>
              <a:buChar char="●"/>
            </a:pPr>
            <a:r>
              <a:rPr b="0" i="0" lang="nl-NL" sz="1200" u="none" cap="none" strike="noStrike">
                <a:solidFill>
                  <a:srgbClr val="000000"/>
                </a:solidFill>
                <a:latin typeface="Comfortaa"/>
                <a:ea typeface="Comfortaa"/>
                <a:cs typeface="Comfortaa"/>
                <a:sym typeface="Comfortaa"/>
              </a:rPr>
              <a:t>Stella Desiree Bosch</a:t>
            </a:r>
            <a:endParaRPr b="0" i="0" sz="1200" u="none" cap="none" strike="noStrike">
              <a:solidFill>
                <a:srgbClr val="000000"/>
              </a:solidFill>
              <a:latin typeface="Comfortaa"/>
              <a:ea typeface="Comfortaa"/>
              <a:cs typeface="Comfortaa"/>
              <a:sym typeface="Comfortaa"/>
            </a:endParaRPr>
          </a:p>
          <a:p>
            <a:pPr indent="-304800" lvl="0" marL="457200" marR="0" rtl="0" algn="l">
              <a:lnSpc>
                <a:spcPct val="150000"/>
              </a:lnSpc>
              <a:spcBef>
                <a:spcPts val="0"/>
              </a:spcBef>
              <a:spcAft>
                <a:spcPts val="0"/>
              </a:spcAft>
              <a:buClr>
                <a:srgbClr val="000000"/>
              </a:buClr>
              <a:buSzPts val="1200"/>
              <a:buFont typeface="Comfortaa"/>
              <a:buChar char="●"/>
            </a:pPr>
            <a:r>
              <a:rPr b="0" i="0" lang="nl-NL" sz="1200" u="none" cap="none" strike="noStrike">
                <a:solidFill>
                  <a:srgbClr val="000000"/>
                </a:solidFill>
                <a:latin typeface="Comfortaa"/>
                <a:ea typeface="Comfortaa"/>
                <a:cs typeface="Comfortaa"/>
                <a:sym typeface="Comfortaa"/>
              </a:rPr>
              <a:t>Robert Heiduczek</a:t>
            </a:r>
            <a:endParaRPr b="0" i="0" sz="1200" u="none" cap="none" strike="noStrike">
              <a:solidFill>
                <a:srgbClr val="000000"/>
              </a:solidFill>
              <a:latin typeface="Comfortaa"/>
              <a:ea typeface="Comfortaa"/>
              <a:cs typeface="Comfortaa"/>
              <a:sym typeface="Comfortaa"/>
            </a:endParaRPr>
          </a:p>
          <a:p>
            <a:pPr indent="-304800" lvl="0" marL="457200" marR="0" rtl="0" algn="l">
              <a:lnSpc>
                <a:spcPct val="150000"/>
              </a:lnSpc>
              <a:spcBef>
                <a:spcPts val="0"/>
              </a:spcBef>
              <a:spcAft>
                <a:spcPts val="0"/>
              </a:spcAft>
              <a:buClr>
                <a:srgbClr val="000000"/>
              </a:buClr>
              <a:buSzPts val="1200"/>
              <a:buFont typeface="Comfortaa"/>
              <a:buChar char="●"/>
            </a:pPr>
            <a:r>
              <a:rPr b="0" i="0" lang="nl-NL" sz="1200" u="none" cap="none" strike="noStrike">
                <a:solidFill>
                  <a:srgbClr val="000000"/>
                </a:solidFill>
                <a:latin typeface="Comfortaa"/>
                <a:ea typeface="Comfortaa"/>
                <a:cs typeface="Comfortaa"/>
                <a:sym typeface="Comfortaa"/>
              </a:rPr>
              <a:t>Leng Kongkea</a:t>
            </a:r>
            <a:endParaRPr b="0" i="0" sz="1200" u="none" cap="none" strike="noStrike">
              <a:solidFill>
                <a:srgbClr val="000000"/>
              </a:solidFill>
              <a:latin typeface="Comfortaa"/>
              <a:ea typeface="Comfortaa"/>
              <a:cs typeface="Comfortaa"/>
              <a:sym typeface="Comfortaa"/>
            </a:endParaRPr>
          </a:p>
        </p:txBody>
      </p:sp>
      <p:sp>
        <p:nvSpPr>
          <p:cNvPr id="256" name="Google Shape;256;p7"/>
          <p:cNvSpPr txBox="1"/>
          <p:nvPr/>
        </p:nvSpPr>
        <p:spPr>
          <a:xfrm>
            <a:off x="6232025" y="1266200"/>
            <a:ext cx="2447700" cy="15813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50000"/>
              </a:lnSpc>
              <a:spcBef>
                <a:spcPts val="0"/>
              </a:spcBef>
              <a:spcAft>
                <a:spcPts val="0"/>
              </a:spcAft>
              <a:buClr>
                <a:srgbClr val="000000"/>
              </a:buClr>
              <a:buSzPts val="1200"/>
              <a:buFont typeface="Comfortaa"/>
              <a:buChar char="●"/>
            </a:pPr>
            <a:r>
              <a:rPr b="0" i="0" lang="nl-NL" sz="1200" u="none" cap="none" strike="noStrike">
                <a:solidFill>
                  <a:srgbClr val="000000"/>
                </a:solidFill>
                <a:latin typeface="Comfortaa"/>
                <a:ea typeface="Comfortaa"/>
                <a:cs typeface="Comfortaa"/>
                <a:sym typeface="Comfortaa"/>
              </a:rPr>
              <a:t>Robert Heiduczek</a:t>
            </a:r>
            <a:endParaRPr b="0" i="0" sz="1200" u="none" cap="none" strike="noStrike">
              <a:solidFill>
                <a:srgbClr val="000000"/>
              </a:solidFill>
              <a:latin typeface="Comfortaa"/>
              <a:ea typeface="Comfortaa"/>
              <a:cs typeface="Comfortaa"/>
              <a:sym typeface="Comfortaa"/>
            </a:endParaRPr>
          </a:p>
          <a:p>
            <a:pPr indent="-304800" lvl="0" marL="457200" marR="0" rtl="0" algn="l">
              <a:lnSpc>
                <a:spcPct val="150000"/>
              </a:lnSpc>
              <a:spcBef>
                <a:spcPts val="0"/>
              </a:spcBef>
              <a:spcAft>
                <a:spcPts val="0"/>
              </a:spcAft>
              <a:buClr>
                <a:srgbClr val="000000"/>
              </a:buClr>
              <a:buSzPts val="1200"/>
              <a:buFont typeface="Comfortaa"/>
              <a:buChar char="●"/>
            </a:pPr>
            <a:r>
              <a:rPr b="0" i="0" lang="nl-NL" sz="1200" u="none" cap="none" strike="noStrike">
                <a:solidFill>
                  <a:srgbClr val="000000"/>
                </a:solidFill>
                <a:latin typeface="Comfortaa"/>
                <a:ea typeface="Comfortaa"/>
                <a:cs typeface="Comfortaa"/>
                <a:sym typeface="Comfortaa"/>
              </a:rPr>
              <a:t>Peter Heiduczek</a:t>
            </a:r>
            <a:endParaRPr b="0" i="0" sz="1200" u="none" cap="none" strike="noStrike">
              <a:solidFill>
                <a:srgbClr val="000000"/>
              </a:solidFill>
              <a:latin typeface="Comfortaa"/>
              <a:ea typeface="Comfortaa"/>
              <a:cs typeface="Comfortaa"/>
              <a:sym typeface="Comfortaa"/>
            </a:endParaRPr>
          </a:p>
          <a:p>
            <a:pPr indent="-304800" lvl="0" marL="457200" marR="0" rtl="0" algn="l">
              <a:lnSpc>
                <a:spcPct val="150000"/>
              </a:lnSpc>
              <a:spcBef>
                <a:spcPts val="0"/>
              </a:spcBef>
              <a:spcAft>
                <a:spcPts val="0"/>
              </a:spcAft>
              <a:buClr>
                <a:srgbClr val="000000"/>
              </a:buClr>
              <a:buSzPts val="1200"/>
              <a:buFont typeface="Comfortaa"/>
              <a:buChar char="●"/>
            </a:pPr>
            <a:r>
              <a:rPr b="0" i="0" lang="nl-NL" sz="1200" u="none" cap="none" strike="noStrike">
                <a:solidFill>
                  <a:srgbClr val="000000"/>
                </a:solidFill>
                <a:latin typeface="Comfortaa"/>
                <a:ea typeface="Comfortaa"/>
                <a:cs typeface="Comfortaa"/>
                <a:sym typeface="Comfortaa"/>
              </a:rPr>
              <a:t>Helmut Halmich</a:t>
            </a:r>
            <a:endParaRPr b="0" i="0" sz="1200" u="none" cap="none" strike="noStrike">
              <a:solidFill>
                <a:srgbClr val="000000"/>
              </a:solidFill>
              <a:latin typeface="Comfortaa"/>
              <a:ea typeface="Comfortaa"/>
              <a:cs typeface="Comfortaa"/>
              <a:sym typeface="Comfortaa"/>
            </a:endParaRPr>
          </a:p>
          <a:p>
            <a:pPr indent="0" lvl="0" marL="457200" marR="0" rtl="0" algn="l">
              <a:lnSpc>
                <a:spcPct val="150000"/>
              </a:lnSpc>
              <a:spcBef>
                <a:spcPts val="0"/>
              </a:spcBef>
              <a:spcAft>
                <a:spcPts val="0"/>
              </a:spcAft>
              <a:buClr>
                <a:srgbClr val="000000"/>
              </a:buClr>
              <a:buSzPts val="1200"/>
              <a:buFont typeface="Arial"/>
              <a:buNone/>
            </a:pPr>
            <a:r>
              <a:t/>
            </a:r>
            <a:endParaRPr b="0" i="0" sz="1200" u="none" cap="none" strike="noStrike">
              <a:solidFill>
                <a:srgbClr val="000000"/>
              </a:solidFill>
              <a:latin typeface="Comfortaa"/>
              <a:ea typeface="Comfortaa"/>
              <a:cs typeface="Comfortaa"/>
              <a:sym typeface="Comfortaa"/>
            </a:endParaRPr>
          </a:p>
        </p:txBody>
      </p:sp>
      <p:sp>
        <p:nvSpPr>
          <p:cNvPr id="257" name="Google Shape;257;p7"/>
          <p:cNvSpPr/>
          <p:nvPr/>
        </p:nvSpPr>
        <p:spPr>
          <a:xfrm>
            <a:off x="6195200" y="3692650"/>
            <a:ext cx="2534400" cy="12990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304800" lvl="0" marL="457200" marR="0" rtl="0" algn="l">
              <a:lnSpc>
                <a:spcPct val="150000"/>
              </a:lnSpc>
              <a:spcBef>
                <a:spcPts val="0"/>
              </a:spcBef>
              <a:spcAft>
                <a:spcPts val="0"/>
              </a:spcAft>
              <a:buClr>
                <a:srgbClr val="000000"/>
              </a:buClr>
              <a:buSzPts val="1200"/>
              <a:buFont typeface="Comfortaa"/>
              <a:buChar char="●"/>
            </a:pPr>
            <a:r>
              <a:rPr b="0" i="0" lang="nl-NL" sz="1200" u="none" cap="none" strike="noStrike">
                <a:solidFill>
                  <a:srgbClr val="000000"/>
                </a:solidFill>
                <a:latin typeface="Comfortaa"/>
                <a:ea typeface="Comfortaa"/>
                <a:cs typeface="Comfortaa"/>
                <a:sym typeface="Comfortaa"/>
              </a:rPr>
              <a:t>Kristine Wittenberg Andersen</a:t>
            </a:r>
            <a:endParaRPr b="0" i="0" sz="1200" u="none" cap="none" strike="noStrike">
              <a:solidFill>
                <a:srgbClr val="000000"/>
              </a:solidFill>
              <a:latin typeface="Comfortaa"/>
              <a:ea typeface="Comfortaa"/>
              <a:cs typeface="Comfortaa"/>
              <a:sym typeface="Comfortaa"/>
            </a:endParaRPr>
          </a:p>
          <a:p>
            <a:pPr indent="-304800" lvl="0" marL="457200" marR="0" rtl="0" algn="l">
              <a:lnSpc>
                <a:spcPct val="150000"/>
              </a:lnSpc>
              <a:spcBef>
                <a:spcPts val="0"/>
              </a:spcBef>
              <a:spcAft>
                <a:spcPts val="0"/>
              </a:spcAft>
              <a:buClr>
                <a:srgbClr val="000000"/>
              </a:buClr>
              <a:buSzPts val="1200"/>
              <a:buFont typeface="Comfortaa"/>
              <a:buChar char="●"/>
            </a:pPr>
            <a:r>
              <a:rPr b="0" i="0" lang="nl-NL" sz="1200" u="none" cap="none" strike="noStrike">
                <a:solidFill>
                  <a:srgbClr val="000000"/>
                </a:solidFill>
                <a:latin typeface="Comfortaa"/>
                <a:ea typeface="Comfortaa"/>
                <a:cs typeface="Comfortaa"/>
                <a:sym typeface="Comfortaa"/>
              </a:rPr>
              <a:t>Tone Wittenberg</a:t>
            </a:r>
            <a:endParaRPr b="0" i="0" sz="1200" u="none" cap="none" strike="noStrike">
              <a:solidFill>
                <a:srgbClr val="000000"/>
              </a:solidFill>
              <a:latin typeface="Comfortaa"/>
              <a:ea typeface="Comfortaa"/>
              <a:cs typeface="Comfortaa"/>
              <a:sym typeface="Comfortaa"/>
            </a:endParaRPr>
          </a:p>
        </p:txBody>
      </p:sp>
      <p:pic>
        <p:nvPicPr>
          <p:cNvPr id="258" name="Google Shape;258;p7"/>
          <p:cNvPicPr preferRelativeResize="0"/>
          <p:nvPr/>
        </p:nvPicPr>
        <p:blipFill rotWithShape="1">
          <a:blip r:embed="rId6">
            <a:alphaModFix/>
          </a:blip>
          <a:srcRect b="0" l="0" r="0" t="0"/>
          <a:stretch/>
        </p:blipFill>
        <p:spPr>
          <a:xfrm>
            <a:off x="6970688" y="2847499"/>
            <a:ext cx="983427" cy="713525"/>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8"/>
          <p:cNvSpPr txBox="1"/>
          <p:nvPr>
            <p:ph type="title"/>
          </p:nvPr>
        </p:nvSpPr>
        <p:spPr>
          <a:xfrm>
            <a:off x="1673264" y="237035"/>
            <a:ext cx="5797500" cy="891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Autofit/>
          </a:bodyPr>
          <a:lstStyle/>
          <a:p>
            <a:pPr indent="0" lvl="0" marL="0" rtl="0" algn="ctr">
              <a:lnSpc>
                <a:spcPct val="90000"/>
              </a:lnSpc>
              <a:spcBef>
                <a:spcPts val="0"/>
              </a:spcBef>
              <a:spcAft>
                <a:spcPts val="0"/>
              </a:spcAft>
              <a:buClr>
                <a:srgbClr val="262626"/>
              </a:buClr>
              <a:buSzPts val="2100"/>
              <a:buFont typeface="Gill Sans"/>
              <a:buNone/>
            </a:pPr>
            <a:r>
              <a:rPr b="1" lang="nl-NL" sz="2900">
                <a:latin typeface="Amatic SC"/>
                <a:ea typeface="Amatic SC"/>
                <a:cs typeface="Amatic SC"/>
                <a:sym typeface="Amatic SC"/>
              </a:rPr>
              <a:t>4. On our way to an independent community!</a:t>
            </a:r>
            <a:endParaRPr b="1" sz="2900">
              <a:latin typeface="Amatic SC"/>
              <a:ea typeface="Amatic SC"/>
              <a:cs typeface="Amatic SC"/>
              <a:sym typeface="Amatic SC"/>
            </a:endParaRPr>
          </a:p>
        </p:txBody>
      </p:sp>
      <p:sp>
        <p:nvSpPr>
          <p:cNvPr id="264" name="Google Shape;264;p8"/>
          <p:cNvSpPr txBox="1"/>
          <p:nvPr>
            <p:ph idx="1" type="body"/>
          </p:nvPr>
        </p:nvSpPr>
        <p:spPr>
          <a:xfrm>
            <a:off x="2372977" y="4695775"/>
            <a:ext cx="5132400" cy="3075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1400"/>
              <a:buNone/>
            </a:pPr>
            <a:r>
              <a:rPr lang="nl-NL" u="sng">
                <a:solidFill>
                  <a:srgbClr val="00B0F0"/>
                </a:solidFill>
                <a:hlinkClick r:id="rId3">
                  <a:extLst>
                    <a:ext uri="{A12FA001-AC4F-418D-AE19-62706E023703}">
                      <ahyp:hlinkClr val="tx"/>
                    </a:ext>
                  </a:extLst>
                </a:hlinkClick>
              </a:rPr>
              <a:t>Clickk her</a:t>
            </a:r>
            <a:r>
              <a:rPr lang="nl-NL" u="sng">
                <a:solidFill>
                  <a:srgbClr val="00B0F0"/>
                </a:solidFill>
              </a:rPr>
              <a:t>e</a:t>
            </a:r>
            <a:r>
              <a:rPr lang="nl-NL"/>
              <a:t> to view our strategic vision for 2020-2025.</a:t>
            </a:r>
            <a:endParaRPr/>
          </a:p>
        </p:txBody>
      </p:sp>
      <p:pic>
        <p:nvPicPr>
          <p:cNvPr id="265" name="Google Shape;265;p8"/>
          <p:cNvPicPr preferRelativeResize="0"/>
          <p:nvPr/>
        </p:nvPicPr>
        <p:blipFill rotWithShape="1">
          <a:blip r:embed="rId4">
            <a:alphaModFix/>
          </a:blip>
          <a:srcRect b="0" l="0" r="0" t="0"/>
          <a:stretch/>
        </p:blipFill>
        <p:spPr>
          <a:xfrm>
            <a:off x="593088" y="1348887"/>
            <a:ext cx="7957828" cy="32740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9"/>
          <p:cNvSpPr/>
          <p:nvPr/>
        </p:nvSpPr>
        <p:spPr>
          <a:xfrm>
            <a:off x="255375" y="1781525"/>
            <a:ext cx="8717401" cy="1473900"/>
          </a:xfrm>
          <a:prstGeom prst="rightArrow">
            <a:avLst>
              <a:gd fmla="val 50000" name="adj1"/>
              <a:gd fmla="val 50000" name="adj2"/>
            </a:avLst>
          </a:prstGeom>
          <a:solidFill>
            <a:srgbClr val="1155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271" name="Google Shape;271;p9"/>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nl-NL">
                <a:solidFill>
                  <a:srgbClr val="000000"/>
                </a:solidFill>
              </a:rPr>
              <a:t>4. our vision for 2</a:t>
            </a:r>
            <a:r>
              <a:rPr lang="nl-NL"/>
              <a:t>020-2025</a:t>
            </a:r>
            <a:endParaRPr/>
          </a:p>
        </p:txBody>
      </p:sp>
      <p:sp>
        <p:nvSpPr>
          <p:cNvPr id="272" name="Google Shape;272;p9"/>
          <p:cNvSpPr txBox="1"/>
          <p:nvPr/>
        </p:nvSpPr>
        <p:spPr>
          <a:xfrm>
            <a:off x="7169988" y="2329800"/>
            <a:ext cx="1084800" cy="49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Source Code Pro"/>
              <a:ea typeface="Source Code Pro"/>
              <a:cs typeface="Source Code Pro"/>
              <a:sym typeface="Source Code Pro"/>
            </a:endParaRPr>
          </a:p>
        </p:txBody>
      </p:sp>
      <p:sp>
        <p:nvSpPr>
          <p:cNvPr id="273" name="Google Shape;273;p9"/>
          <p:cNvSpPr txBox="1"/>
          <p:nvPr/>
        </p:nvSpPr>
        <p:spPr>
          <a:xfrm>
            <a:off x="293463" y="2084750"/>
            <a:ext cx="2025600" cy="593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nl-NL" sz="2400" u="none" cap="none" strike="noStrike">
                <a:solidFill>
                  <a:srgbClr val="FFFFFF"/>
                </a:solidFill>
                <a:latin typeface="Amatic SC"/>
                <a:ea typeface="Amatic SC"/>
                <a:cs typeface="Amatic SC"/>
                <a:sym typeface="Amatic SC"/>
              </a:rPr>
              <a:t>Empowerment through education</a:t>
            </a:r>
            <a:endParaRPr b="1" i="0" sz="1400" u="none" cap="none" strike="noStrike">
              <a:solidFill>
                <a:srgbClr val="000000"/>
              </a:solidFill>
              <a:latin typeface="Source Code Pro"/>
              <a:ea typeface="Source Code Pro"/>
              <a:cs typeface="Source Code Pro"/>
              <a:sym typeface="Source Code Pro"/>
            </a:endParaRPr>
          </a:p>
        </p:txBody>
      </p:sp>
      <p:sp>
        <p:nvSpPr>
          <p:cNvPr id="274" name="Google Shape;274;p9"/>
          <p:cNvSpPr txBox="1"/>
          <p:nvPr/>
        </p:nvSpPr>
        <p:spPr>
          <a:xfrm>
            <a:off x="2528450" y="2098534"/>
            <a:ext cx="1724100" cy="593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nl-NL" sz="2400" u="none" cap="none" strike="noStrike">
                <a:solidFill>
                  <a:srgbClr val="FFFFFF"/>
                </a:solidFill>
                <a:latin typeface="Amatic SC"/>
                <a:ea typeface="Amatic SC"/>
                <a:cs typeface="Amatic SC"/>
                <a:sym typeface="Amatic SC"/>
              </a:rPr>
              <a:t>We take care of our community</a:t>
            </a:r>
            <a:endParaRPr b="1" i="0" sz="1400" u="none" cap="none" strike="noStrike">
              <a:solidFill>
                <a:srgbClr val="000000"/>
              </a:solidFill>
              <a:latin typeface="Source Code Pro"/>
              <a:ea typeface="Source Code Pro"/>
              <a:cs typeface="Source Code Pro"/>
              <a:sym typeface="Source Code Pro"/>
            </a:endParaRPr>
          </a:p>
        </p:txBody>
      </p:sp>
      <p:sp>
        <p:nvSpPr>
          <p:cNvPr id="275" name="Google Shape;275;p9"/>
          <p:cNvSpPr txBox="1"/>
          <p:nvPr/>
        </p:nvSpPr>
        <p:spPr>
          <a:xfrm>
            <a:off x="4709411" y="2233062"/>
            <a:ext cx="1530627" cy="593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nl-NL" sz="2400" u="none" cap="none" strike="noStrike">
                <a:solidFill>
                  <a:srgbClr val="FFFFFF"/>
                </a:solidFill>
                <a:latin typeface="Amatic SC"/>
                <a:ea typeface="Amatic SC"/>
                <a:cs typeface="Amatic SC"/>
                <a:sym typeface="Amatic SC"/>
              </a:rPr>
              <a:t>environment</a:t>
            </a:r>
            <a:endParaRPr b="1" i="0" sz="1400" u="none" cap="none" strike="noStrike">
              <a:solidFill>
                <a:srgbClr val="000000"/>
              </a:solidFill>
              <a:latin typeface="Source Code Pro"/>
              <a:ea typeface="Source Code Pro"/>
              <a:cs typeface="Source Code Pro"/>
              <a:sym typeface="Source Code Pro"/>
            </a:endParaRPr>
          </a:p>
        </p:txBody>
      </p:sp>
      <p:sp>
        <p:nvSpPr>
          <p:cNvPr id="276" name="Google Shape;276;p9"/>
          <p:cNvSpPr txBox="1"/>
          <p:nvPr>
            <p:ph idx="1" type="body"/>
          </p:nvPr>
        </p:nvSpPr>
        <p:spPr>
          <a:xfrm>
            <a:off x="255375" y="2994650"/>
            <a:ext cx="2101800" cy="1869000"/>
          </a:xfrm>
          <a:prstGeom prst="rect">
            <a:avLst/>
          </a:prstGeom>
          <a:solidFill>
            <a:srgbClr val="FCE5CD"/>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nl-NL" sz="1000">
                <a:solidFill>
                  <a:srgbClr val="215A86"/>
                </a:solidFill>
                <a:latin typeface="Comfortaa"/>
                <a:ea typeface="Comfortaa"/>
                <a:cs typeface="Comfortaa"/>
                <a:sym typeface="Comfortaa"/>
              </a:rPr>
              <a:t>Education has been at the heart of COLT's activities and vision since its inception. In the next 5 years we aim to expand our education capacity without jeopardizing the quality of education.</a:t>
            </a:r>
            <a:endParaRPr sz="1700">
              <a:solidFill>
                <a:srgbClr val="215A86"/>
              </a:solidFill>
              <a:highlight>
                <a:srgbClr val="FF0000"/>
              </a:highlight>
              <a:latin typeface="Calibri"/>
              <a:ea typeface="Calibri"/>
              <a:cs typeface="Calibri"/>
              <a:sym typeface="Calibri"/>
            </a:endParaRPr>
          </a:p>
        </p:txBody>
      </p:sp>
      <p:sp>
        <p:nvSpPr>
          <p:cNvPr id="277" name="Google Shape;277;p9"/>
          <p:cNvSpPr txBox="1"/>
          <p:nvPr>
            <p:ph idx="1" type="body"/>
          </p:nvPr>
        </p:nvSpPr>
        <p:spPr>
          <a:xfrm>
            <a:off x="2421800" y="2994650"/>
            <a:ext cx="1937400" cy="1869000"/>
          </a:xfrm>
          <a:prstGeom prst="rect">
            <a:avLst/>
          </a:prstGeom>
          <a:solidFill>
            <a:srgbClr val="CFE2F3"/>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lang="nl-NL" sz="1000">
                <a:solidFill>
                  <a:srgbClr val="215A86"/>
                </a:solidFill>
                <a:latin typeface="Comfortaa"/>
                <a:ea typeface="Comfortaa"/>
                <a:cs typeface="Comfortaa"/>
                <a:sym typeface="Comfortaa"/>
              </a:rPr>
              <a:t>COLT will intensify partnerships with both local and international NGOs over the next five years, enabling us to deepen our connection with vulnerable groups and increase the number of people we reach.</a:t>
            </a:r>
            <a:endParaRPr sz="1700">
              <a:solidFill>
                <a:srgbClr val="215A86"/>
              </a:solidFill>
              <a:highlight>
                <a:srgbClr val="FF0000"/>
              </a:highlight>
              <a:latin typeface="Calibri"/>
              <a:ea typeface="Calibri"/>
              <a:cs typeface="Calibri"/>
              <a:sym typeface="Calibri"/>
            </a:endParaRPr>
          </a:p>
        </p:txBody>
      </p:sp>
      <p:sp>
        <p:nvSpPr>
          <p:cNvPr id="278" name="Google Shape;278;p9"/>
          <p:cNvSpPr txBox="1"/>
          <p:nvPr>
            <p:ph idx="1" type="body"/>
          </p:nvPr>
        </p:nvSpPr>
        <p:spPr>
          <a:xfrm>
            <a:off x="4423825" y="3021100"/>
            <a:ext cx="2101800" cy="1842600"/>
          </a:xfrm>
          <a:prstGeom prst="rect">
            <a:avLst/>
          </a:prstGeom>
          <a:solidFill>
            <a:srgbClr val="D9EAD3"/>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nl-NL" sz="1000">
                <a:solidFill>
                  <a:srgbClr val="215A86"/>
                </a:solidFill>
                <a:latin typeface="Comfortaa"/>
                <a:ea typeface="Comfortaa"/>
                <a:cs typeface="Comfortaa"/>
                <a:sym typeface="Comfortaa"/>
              </a:rPr>
              <a:t>COLT will continue to invest in sustainable development. Outside the center, the goal is to disseminate important knowledge at the community level so that families understand how their actions affect their immediate environment.</a:t>
            </a:r>
            <a:endParaRPr sz="2000">
              <a:solidFill>
                <a:srgbClr val="215A86"/>
              </a:solidFill>
              <a:highlight>
                <a:srgbClr val="FF0000"/>
              </a:highlight>
              <a:latin typeface="Calibri"/>
              <a:ea typeface="Calibri"/>
              <a:cs typeface="Calibri"/>
              <a:sym typeface="Calibri"/>
            </a:endParaRPr>
          </a:p>
        </p:txBody>
      </p:sp>
      <p:sp>
        <p:nvSpPr>
          <p:cNvPr id="279" name="Google Shape;279;p9"/>
          <p:cNvSpPr txBox="1"/>
          <p:nvPr>
            <p:ph idx="1" type="body"/>
          </p:nvPr>
        </p:nvSpPr>
        <p:spPr>
          <a:xfrm>
            <a:off x="6590250" y="3021050"/>
            <a:ext cx="2382600" cy="1842600"/>
          </a:xfrm>
          <a:prstGeom prst="rect">
            <a:avLst/>
          </a:prstGeom>
          <a:solidFill>
            <a:srgbClr val="FFF2CC"/>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lang="nl-NL" sz="1000">
                <a:solidFill>
                  <a:srgbClr val="215A86"/>
                </a:solidFill>
                <a:latin typeface="Comfortaa"/>
                <a:ea typeface="Comfortaa"/>
                <a:cs typeface="Comfortaa"/>
                <a:sym typeface="Comfortaa"/>
              </a:rPr>
              <a:t>COLT will use the coming years to make the foundation less dependent on international financing. By establishing a local strategic team, reinforced with international expertise, COLT will achieve greater stakeholder engagement from local to national level.</a:t>
            </a:r>
            <a:endParaRPr sz="1900">
              <a:solidFill>
                <a:srgbClr val="215A86"/>
              </a:solidFill>
              <a:highlight>
                <a:srgbClr val="FF0000"/>
              </a:highlight>
              <a:latin typeface="Calibri"/>
              <a:ea typeface="Calibri"/>
              <a:cs typeface="Calibri"/>
              <a:sym typeface="Calibri"/>
            </a:endParaRPr>
          </a:p>
        </p:txBody>
      </p:sp>
      <p:sp>
        <p:nvSpPr>
          <p:cNvPr id="280" name="Google Shape;280;p9"/>
          <p:cNvSpPr txBox="1"/>
          <p:nvPr/>
        </p:nvSpPr>
        <p:spPr>
          <a:xfrm>
            <a:off x="6525625" y="2099050"/>
            <a:ext cx="2025600" cy="593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nl-NL" sz="2400" u="none" cap="none" strike="noStrike">
                <a:solidFill>
                  <a:srgbClr val="FFFFFF"/>
                </a:solidFill>
                <a:latin typeface="Amatic SC"/>
                <a:ea typeface="Amatic SC"/>
                <a:cs typeface="Amatic SC"/>
                <a:sym typeface="Amatic SC"/>
              </a:rPr>
              <a:t>Financial independence</a:t>
            </a:r>
            <a:endParaRPr b="1" i="0" sz="1400" u="none" cap="none" strike="noStrike">
              <a:solidFill>
                <a:srgbClr val="000000"/>
              </a:solidFill>
              <a:latin typeface="Source Code Pro"/>
              <a:ea typeface="Source Code Pro"/>
              <a:cs typeface="Source Code Pro"/>
              <a:sym typeface="Source Code Pro"/>
            </a:endParaRPr>
          </a:p>
        </p:txBody>
      </p:sp>
      <p:sp>
        <p:nvSpPr>
          <p:cNvPr id="281" name="Google Shape;281;p9"/>
          <p:cNvSpPr txBox="1"/>
          <p:nvPr>
            <p:ph idx="1" type="body"/>
          </p:nvPr>
        </p:nvSpPr>
        <p:spPr>
          <a:xfrm>
            <a:off x="255301" y="1427321"/>
            <a:ext cx="8520600" cy="8010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SzPts val="1800"/>
              <a:buNone/>
            </a:pPr>
            <a:r>
              <a:rPr b="1" lang="nl-NL" sz="1100">
                <a:latin typeface="Comfortaa"/>
                <a:ea typeface="Comfortaa"/>
                <a:cs typeface="Comfortaa"/>
                <a:sym typeface="Comfortaa"/>
              </a:rPr>
              <a:t>In its strategic vision for the period 2020-2025, COLT focuses on four main key themes: empowerment through education, women's and children's rights, the environment and achieving financial independence:</a:t>
            </a:r>
            <a:endParaRPr b="1">
              <a:highlight>
                <a:srgbClr val="FF0000"/>
              </a:highlight>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Pakket">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